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320" r:id="rId5"/>
    <p:sldId id="259" r:id="rId6"/>
    <p:sldId id="262" r:id="rId7"/>
    <p:sldId id="321" r:id="rId8"/>
    <p:sldId id="316" r:id="rId9"/>
    <p:sldId id="310" r:id="rId10"/>
    <p:sldId id="319" r:id="rId11"/>
    <p:sldId id="317" r:id="rId12"/>
    <p:sldId id="312" r:id="rId13"/>
    <p:sldId id="275" r:id="rId14"/>
    <p:sldId id="315" r:id="rId15"/>
    <p:sldId id="291" r:id="rId16"/>
  </p:sldIdLst>
  <p:sldSz cx="9144000" cy="6858000" type="screen4x3"/>
  <p:notesSz cx="6807200" cy="9939338"/>
  <p:custDataLst>
    <p:tags r:id="rId1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4" autoAdjust="0"/>
    <p:restoredTop sz="94660"/>
  </p:normalViewPr>
  <p:slideViewPr>
    <p:cSldViewPr>
      <p:cViewPr varScale="1">
        <p:scale>
          <a:sx n="49" d="100"/>
          <a:sy n="49" d="100"/>
        </p:scale>
        <p:origin x="-105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61869437260888E-2"/>
          <c:y val="8.7873916787023651E-2"/>
          <c:w val="0.93628380913651099"/>
          <c:h val="0.886125747932769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45期生進路状況</c:v>
                </c:pt>
              </c:strCache>
            </c:strRef>
          </c:tx>
          <c:dLbls>
            <c:dLbl>
              <c:idx val="0"/>
              <c:layout>
                <c:manualLayout>
                  <c:x val="-0.17358572021218585"/>
                  <c:y val="0.17722987629481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B-4690-AA1E-EEF43DD93F5E}"/>
                </c:ext>
              </c:extLst>
            </c:dLbl>
            <c:dLbl>
              <c:idx val="1"/>
              <c:layout>
                <c:manualLayout>
                  <c:x val="-0.1112371527265526"/>
                  <c:y val="9.7728783352699442E-3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dirty="0" smtClean="0">
                        <a:latin typeface="+mj-ea"/>
                        <a:ea typeface="+mj-ea"/>
                      </a:rPr>
                      <a:t>短大</a:t>
                    </a:r>
                    <a:r>
                      <a:rPr lang="ja-JP" altLang="en-US" dirty="0">
                        <a:latin typeface="+mj-ea"/>
                        <a:ea typeface="+mj-ea"/>
                      </a:rPr>
                      <a:t>
</a:t>
                    </a:r>
                    <a:r>
                      <a:rPr lang="en-US" altLang="ja-JP" dirty="0">
                        <a:latin typeface="+mj-ea"/>
                        <a:ea typeface="+mj-ea"/>
                      </a:rPr>
                      <a:t>7</a:t>
                    </a:r>
                    <a:r>
                      <a:rPr lang="en-US" altLang="ja-JP" dirty="0" smtClean="0">
                        <a:latin typeface="+mj-ea"/>
                        <a:ea typeface="+mj-ea"/>
                      </a:rPr>
                      <a:t>%</a:t>
                    </a:r>
                    <a:endParaRPr lang="ja-JP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B-4690-AA1E-EEF43DD93F5E}"/>
                </c:ext>
              </c:extLst>
            </c:dLbl>
            <c:dLbl>
              <c:idx val="2"/>
              <c:layout>
                <c:manualLayout>
                  <c:x val="-0.20644835771540823"/>
                  <c:y val="-0.13681248311398581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dirty="0" smtClean="0">
                        <a:latin typeface="+mj-ea"/>
                        <a:ea typeface="+mj-ea"/>
                      </a:rPr>
                      <a:t>専門学校</a:t>
                    </a:r>
                  </a:p>
                  <a:p>
                    <a:r>
                      <a:rPr lang="en-US" altLang="ja-JP" dirty="0" smtClean="0">
                        <a:latin typeface="+mj-ea"/>
                        <a:ea typeface="+mj-ea"/>
                      </a:rPr>
                      <a:t>30%</a:t>
                    </a:r>
                    <a:endParaRPr lang="ja-JP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585034230599003"/>
                      <c:h val="0.25491717258148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98B-4690-AA1E-EEF43DD93F5E}"/>
                </c:ext>
              </c:extLst>
            </c:dLbl>
            <c:dLbl>
              <c:idx val="3"/>
              <c:layout>
                <c:manualLayout>
                  <c:x val="0.20632790933509837"/>
                  <c:y val="-6.06889424302386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B-4690-AA1E-EEF43DD93F5E}"/>
                </c:ext>
              </c:extLst>
            </c:dLbl>
            <c:dLbl>
              <c:idx val="4"/>
              <c:layout>
                <c:manualLayout>
                  <c:x val="-0.13202665742314743"/>
                  <c:y val="8.30449165616840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8B-4690-AA1E-EEF43DD93F5E}"/>
                </c:ext>
              </c:extLst>
            </c:dLbl>
            <c:dLbl>
              <c:idx val="5"/>
              <c:layout>
                <c:manualLayout>
                  <c:x val="4.0695935789217659E-2"/>
                  <c:y val="1.3830036234174028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baseline="0" dirty="0" smtClean="0"/>
                      <a:t>その他</a:t>
                    </a:r>
                    <a:r>
                      <a:rPr lang="ja-JP" altLang="en-US" baseline="0" dirty="0"/>
                      <a:t>
</a:t>
                    </a:r>
                    <a:fld id="{9868A0A3-4B50-440F-9AEF-A2E5F0EC9D42}" type="PERCENTAGE">
                      <a:rPr lang="en-US" altLang="ja-JP" baseline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8B-4690-AA1E-EEF43DD93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j-ea"/>
                    <a:ea typeface="+mj-ea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４年制大学</c:v>
                </c:pt>
                <c:pt idx="1">
                  <c:v>短期大学</c:v>
                </c:pt>
                <c:pt idx="2">
                  <c:v>専門学校</c:v>
                </c:pt>
                <c:pt idx="3">
                  <c:v>就職</c:v>
                </c:pt>
                <c:pt idx="4">
                  <c:v>浪人</c:v>
                </c:pt>
                <c:pt idx="5">
                  <c:v>未定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7</c:v>
                </c:pt>
                <c:pt idx="2">
                  <c:v>30</c:v>
                </c:pt>
                <c:pt idx="3">
                  <c:v>40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8B-4690-AA1E-EEF43DD93F5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2934E-8EB0-428A-B307-2F47C84329D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55AF92A5-32E4-4444-AA1A-FEEAAD5EA535}">
      <dgm:prSet phldrT="[テキスト]" custT="1"/>
      <dgm:spPr/>
      <dgm:t>
        <a:bodyPr/>
        <a:lstStyle/>
        <a:p>
          <a:r>
            <a:rPr kumimoji="1" lang="ja-JP" altLang="en-US" sz="6500" b="1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学力</a:t>
          </a:r>
          <a:endParaRPr kumimoji="1" lang="ja-JP" altLang="en-US" sz="65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D03EDB2-4123-470D-9426-561DE44C3DB2}" type="par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C4EE2E75-4C41-4135-A9FA-75FF3D7EAB78}" type="sib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F421BEA0-4AC1-47AF-991F-FD5C057EDEDB}">
      <dgm:prSet phldrT="[テキスト]" custT="1"/>
      <dgm:spPr/>
      <dgm:t>
        <a:bodyPr/>
        <a:lstStyle/>
        <a:p>
          <a:r>
            <a:rPr lang="ja-JP" altLang="en-US" sz="6500" b="1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類型</a:t>
          </a:r>
          <a:endParaRPr lang="en-US" altLang="ja-JP" sz="6500" b="1" dirty="0" smtClean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5193F25-70D9-48A6-9FFE-F5E6A73E453A}" type="par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254FA59C-B32B-4028-A8DC-05F410EEDF31}" type="sib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D4618736-FE5A-457A-B9B9-11891541A88A}">
      <dgm:prSet phldrT="[テキスト]" custT="1"/>
      <dgm:spPr/>
      <dgm:t>
        <a:bodyPr rIns="72000"/>
        <a:lstStyle/>
        <a:p>
          <a:pPr algn="ctr"/>
          <a:endParaRPr kumimoji="1" lang="en-US" altLang="ja-JP" sz="5000" b="1" dirty="0" smtClean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algn="ctr"/>
          <a:r>
            <a:rPr kumimoji="1" lang="ja-JP" altLang="en-US" sz="5000" b="1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部活動</a:t>
          </a:r>
          <a:endParaRPr kumimoji="1" lang="en-US" altLang="ja-JP" sz="5000" b="1" dirty="0" smtClean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algn="ctr"/>
          <a:endParaRPr kumimoji="1" lang="ja-JP" altLang="en-US" sz="50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4D3EB23-850E-453E-9350-64C7F0332C82}" type="par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F445B8C2-6DED-4E7D-A981-E04BC535F6F6}" type="sib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36654060-1828-4384-9F8F-3B8ACF803C7F}" type="pres">
      <dgm:prSet presAssocID="{E332934E-8EB0-428A-B307-2F47C84329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9A4F763-E2D0-4810-A04F-1AD0A5B7BB60}" type="pres">
      <dgm:prSet presAssocID="{55AF92A5-32E4-4444-AA1A-FEEAAD5EA53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B6B344-478E-45C0-A86E-D5016F7575B6}" type="pres">
      <dgm:prSet presAssocID="{C4EE2E75-4C41-4135-A9FA-75FF3D7EAB78}" presName="space" presStyleCnt="0"/>
      <dgm:spPr/>
    </dgm:pt>
    <dgm:pt modelId="{EFF18D86-E521-4292-BFA0-B259BF7C5121}" type="pres">
      <dgm:prSet presAssocID="{F421BEA0-4AC1-47AF-991F-FD5C057EDED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8CE40C-FA45-417B-BC3C-D961D025CD83}" type="pres">
      <dgm:prSet presAssocID="{254FA59C-B32B-4028-A8DC-05F410EEDF31}" presName="space" presStyleCnt="0"/>
      <dgm:spPr/>
    </dgm:pt>
    <dgm:pt modelId="{B4A03C04-5E78-4B59-B17A-D4B2A11024D2}" type="pres">
      <dgm:prSet presAssocID="{D4618736-FE5A-457A-B9B9-11891541A88A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027B9F4-1490-4B74-B999-E67B4C5B0122}" type="presOf" srcId="{F421BEA0-4AC1-47AF-991F-FD5C057EDEDB}" destId="{EFF18D86-E521-4292-BFA0-B259BF7C5121}" srcOrd="0" destOrd="0" presId="urn:microsoft.com/office/officeart/2005/8/layout/venn3"/>
    <dgm:cxn modelId="{1184979E-41C3-4B08-9F9B-6E34F0EEB823}" type="presOf" srcId="{55AF92A5-32E4-4444-AA1A-FEEAAD5EA535}" destId="{09A4F763-E2D0-4810-A04F-1AD0A5B7BB60}" srcOrd="0" destOrd="0" presId="urn:microsoft.com/office/officeart/2005/8/layout/venn3"/>
    <dgm:cxn modelId="{B6375C37-072A-463F-84C5-9AA194D1C355}" srcId="{E332934E-8EB0-428A-B307-2F47C84329D7}" destId="{55AF92A5-32E4-4444-AA1A-FEEAAD5EA535}" srcOrd="0" destOrd="0" parTransId="{FD03EDB2-4123-470D-9426-561DE44C3DB2}" sibTransId="{C4EE2E75-4C41-4135-A9FA-75FF3D7EAB78}"/>
    <dgm:cxn modelId="{86FEB5BD-9B06-43FD-B92A-EA4146A86AB2}" srcId="{E332934E-8EB0-428A-B307-2F47C84329D7}" destId="{D4618736-FE5A-457A-B9B9-11891541A88A}" srcOrd="2" destOrd="0" parTransId="{64D3EB23-850E-453E-9350-64C7F0332C82}" sibTransId="{F445B8C2-6DED-4E7D-A981-E04BC535F6F6}"/>
    <dgm:cxn modelId="{028FF7C4-4CD0-4870-9392-837030E7E2B6}" type="presOf" srcId="{D4618736-FE5A-457A-B9B9-11891541A88A}" destId="{B4A03C04-5E78-4B59-B17A-D4B2A11024D2}" srcOrd="0" destOrd="0" presId="urn:microsoft.com/office/officeart/2005/8/layout/venn3"/>
    <dgm:cxn modelId="{6845B652-78AD-49DD-9099-1821B596D2D8}" srcId="{E332934E-8EB0-428A-B307-2F47C84329D7}" destId="{F421BEA0-4AC1-47AF-991F-FD5C057EDEDB}" srcOrd="1" destOrd="0" parTransId="{65193F25-70D9-48A6-9FFE-F5E6A73E453A}" sibTransId="{254FA59C-B32B-4028-A8DC-05F410EEDF31}"/>
    <dgm:cxn modelId="{D170E212-9FD0-4C8C-89B9-E05F5C81EE6F}" type="presOf" srcId="{E332934E-8EB0-428A-B307-2F47C84329D7}" destId="{36654060-1828-4384-9F8F-3B8ACF803C7F}" srcOrd="0" destOrd="0" presId="urn:microsoft.com/office/officeart/2005/8/layout/venn3"/>
    <dgm:cxn modelId="{9125B903-60D2-46B4-904F-3A636144F901}" type="presParOf" srcId="{36654060-1828-4384-9F8F-3B8ACF803C7F}" destId="{09A4F763-E2D0-4810-A04F-1AD0A5B7BB60}" srcOrd="0" destOrd="0" presId="urn:microsoft.com/office/officeart/2005/8/layout/venn3"/>
    <dgm:cxn modelId="{5933964B-57C7-4CA1-AA10-9BBB0003DE24}" type="presParOf" srcId="{36654060-1828-4384-9F8F-3B8ACF803C7F}" destId="{79B6B344-478E-45C0-A86E-D5016F7575B6}" srcOrd="1" destOrd="0" presId="urn:microsoft.com/office/officeart/2005/8/layout/venn3"/>
    <dgm:cxn modelId="{965FF6AB-94BB-4E7A-B000-BBE26C977017}" type="presParOf" srcId="{36654060-1828-4384-9F8F-3B8ACF803C7F}" destId="{EFF18D86-E521-4292-BFA0-B259BF7C5121}" srcOrd="2" destOrd="0" presId="urn:microsoft.com/office/officeart/2005/8/layout/venn3"/>
    <dgm:cxn modelId="{48FB7C0E-6E79-40E9-9730-2EE47E5DF311}" type="presParOf" srcId="{36654060-1828-4384-9F8F-3B8ACF803C7F}" destId="{FE8CE40C-FA45-417B-BC3C-D961D025CD83}" srcOrd="3" destOrd="0" presId="urn:microsoft.com/office/officeart/2005/8/layout/venn3"/>
    <dgm:cxn modelId="{C8B87662-E04E-4869-9BB0-23B3C61496E6}" type="presParOf" srcId="{36654060-1828-4384-9F8F-3B8ACF803C7F}" destId="{B4A03C04-5E78-4B59-B17A-D4B2A11024D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2934E-8EB0-428A-B307-2F47C84329D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55AF92A5-32E4-4444-AA1A-FEEAAD5EA535}">
      <dgm:prSet phldrT="[テキスト]" custT="1"/>
      <dgm:spPr/>
      <dgm:t>
        <a:bodyPr/>
        <a:lstStyle/>
        <a:p>
          <a:endParaRPr kumimoji="1" lang="ja-JP" altLang="en-US" sz="6500" b="1" dirty="0"/>
        </a:p>
      </dgm:t>
    </dgm:pt>
    <dgm:pt modelId="{FD03EDB2-4123-470D-9426-561DE44C3DB2}" type="par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C4EE2E75-4C41-4135-A9FA-75FF3D7EAB78}" type="sib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F421BEA0-4AC1-47AF-991F-FD5C057EDEDB}">
      <dgm:prSet phldrT="[テキスト]" custT="1"/>
      <dgm:spPr>
        <a:noFill/>
      </dgm:spPr>
      <dgm:t>
        <a:bodyPr/>
        <a:lstStyle/>
        <a:p>
          <a:endParaRPr lang="en-US" altLang="ja-JP" sz="6500" b="1" dirty="0" smtClean="0"/>
        </a:p>
      </dgm:t>
    </dgm:pt>
    <dgm:pt modelId="{65193F25-70D9-48A6-9FFE-F5E6A73E453A}" type="par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254FA59C-B32B-4028-A8DC-05F410EEDF31}" type="sib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D4618736-FE5A-457A-B9B9-11891541A88A}">
      <dgm:prSet phldrT="[テキスト]" custT="1"/>
      <dgm:spPr>
        <a:noFill/>
      </dgm:spPr>
      <dgm:t>
        <a:bodyPr/>
        <a:lstStyle/>
        <a:p>
          <a:pPr algn="r"/>
          <a:endParaRPr kumimoji="1" lang="en-US" altLang="ja-JP" sz="4800" b="1" dirty="0" smtClean="0"/>
        </a:p>
      </dgm:t>
    </dgm:pt>
    <dgm:pt modelId="{64D3EB23-850E-453E-9350-64C7F0332C82}" type="par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F445B8C2-6DED-4E7D-A981-E04BC535F6F6}" type="sib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36654060-1828-4384-9F8F-3B8ACF803C7F}" type="pres">
      <dgm:prSet presAssocID="{E332934E-8EB0-428A-B307-2F47C84329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9A4F763-E2D0-4810-A04F-1AD0A5B7BB60}" type="pres">
      <dgm:prSet presAssocID="{55AF92A5-32E4-4444-AA1A-FEEAAD5EA53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B6B344-478E-45C0-A86E-D5016F7575B6}" type="pres">
      <dgm:prSet presAssocID="{C4EE2E75-4C41-4135-A9FA-75FF3D7EAB78}" presName="space" presStyleCnt="0"/>
      <dgm:spPr/>
    </dgm:pt>
    <dgm:pt modelId="{EFF18D86-E521-4292-BFA0-B259BF7C5121}" type="pres">
      <dgm:prSet presAssocID="{F421BEA0-4AC1-47AF-991F-FD5C057EDED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8CE40C-FA45-417B-BC3C-D961D025CD83}" type="pres">
      <dgm:prSet presAssocID="{254FA59C-B32B-4028-A8DC-05F410EEDF31}" presName="space" presStyleCnt="0"/>
      <dgm:spPr/>
    </dgm:pt>
    <dgm:pt modelId="{B4A03C04-5E78-4B59-B17A-D4B2A11024D2}" type="pres">
      <dgm:prSet presAssocID="{D4618736-FE5A-457A-B9B9-11891541A88A}" presName="Name5" presStyleLbl="vennNode1" presStyleIdx="2" presStyleCnt="3" custLinFactNeighborX="-252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90F23E4-8984-4DDE-8236-F218718F295D}" type="presOf" srcId="{F421BEA0-4AC1-47AF-991F-FD5C057EDEDB}" destId="{EFF18D86-E521-4292-BFA0-B259BF7C5121}" srcOrd="0" destOrd="0" presId="urn:microsoft.com/office/officeart/2005/8/layout/venn3"/>
    <dgm:cxn modelId="{E8CB6CC3-D9EF-4BD4-8195-FC4E5B68D06B}" type="presOf" srcId="{E332934E-8EB0-428A-B307-2F47C84329D7}" destId="{36654060-1828-4384-9F8F-3B8ACF803C7F}" srcOrd="0" destOrd="0" presId="urn:microsoft.com/office/officeart/2005/8/layout/venn3"/>
    <dgm:cxn modelId="{865243C5-1265-43F4-ABB7-0B8B62187766}" type="presOf" srcId="{55AF92A5-32E4-4444-AA1A-FEEAAD5EA535}" destId="{09A4F763-E2D0-4810-A04F-1AD0A5B7BB60}" srcOrd="0" destOrd="0" presId="urn:microsoft.com/office/officeart/2005/8/layout/venn3"/>
    <dgm:cxn modelId="{6845B652-78AD-49DD-9099-1821B596D2D8}" srcId="{E332934E-8EB0-428A-B307-2F47C84329D7}" destId="{F421BEA0-4AC1-47AF-991F-FD5C057EDEDB}" srcOrd="1" destOrd="0" parTransId="{65193F25-70D9-48A6-9FFE-F5E6A73E453A}" sibTransId="{254FA59C-B32B-4028-A8DC-05F410EEDF31}"/>
    <dgm:cxn modelId="{86FEB5BD-9B06-43FD-B92A-EA4146A86AB2}" srcId="{E332934E-8EB0-428A-B307-2F47C84329D7}" destId="{D4618736-FE5A-457A-B9B9-11891541A88A}" srcOrd="2" destOrd="0" parTransId="{64D3EB23-850E-453E-9350-64C7F0332C82}" sibTransId="{F445B8C2-6DED-4E7D-A981-E04BC535F6F6}"/>
    <dgm:cxn modelId="{AED67DA8-9FE8-4CA8-B96B-B6ABE8380169}" type="presOf" srcId="{D4618736-FE5A-457A-B9B9-11891541A88A}" destId="{B4A03C04-5E78-4B59-B17A-D4B2A11024D2}" srcOrd="0" destOrd="0" presId="urn:microsoft.com/office/officeart/2005/8/layout/venn3"/>
    <dgm:cxn modelId="{B6375C37-072A-463F-84C5-9AA194D1C355}" srcId="{E332934E-8EB0-428A-B307-2F47C84329D7}" destId="{55AF92A5-32E4-4444-AA1A-FEEAAD5EA535}" srcOrd="0" destOrd="0" parTransId="{FD03EDB2-4123-470D-9426-561DE44C3DB2}" sibTransId="{C4EE2E75-4C41-4135-A9FA-75FF3D7EAB78}"/>
    <dgm:cxn modelId="{FE62A9CA-EDD7-492B-ACD7-3D707551CDED}" type="presParOf" srcId="{36654060-1828-4384-9F8F-3B8ACF803C7F}" destId="{09A4F763-E2D0-4810-A04F-1AD0A5B7BB60}" srcOrd="0" destOrd="0" presId="urn:microsoft.com/office/officeart/2005/8/layout/venn3"/>
    <dgm:cxn modelId="{12667595-DACA-4351-A81B-7DE5CE7F9C99}" type="presParOf" srcId="{36654060-1828-4384-9F8F-3B8ACF803C7F}" destId="{79B6B344-478E-45C0-A86E-D5016F7575B6}" srcOrd="1" destOrd="0" presId="urn:microsoft.com/office/officeart/2005/8/layout/venn3"/>
    <dgm:cxn modelId="{663B8F10-DC62-4CDA-A253-7CA4E8E3A645}" type="presParOf" srcId="{36654060-1828-4384-9F8F-3B8ACF803C7F}" destId="{EFF18D86-E521-4292-BFA0-B259BF7C5121}" srcOrd="2" destOrd="0" presId="urn:microsoft.com/office/officeart/2005/8/layout/venn3"/>
    <dgm:cxn modelId="{3FF1EC9B-7475-467F-A20F-1949EA14ECEE}" type="presParOf" srcId="{36654060-1828-4384-9F8F-3B8ACF803C7F}" destId="{FE8CE40C-FA45-417B-BC3C-D961D025CD83}" srcOrd="3" destOrd="0" presId="urn:microsoft.com/office/officeart/2005/8/layout/venn3"/>
    <dgm:cxn modelId="{536801B4-B7EC-4AAC-9743-34F5F3D0D573}" type="presParOf" srcId="{36654060-1828-4384-9F8F-3B8ACF803C7F}" destId="{B4A03C04-5E78-4B59-B17A-D4B2A11024D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2934E-8EB0-428A-B307-2F47C84329D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55AF92A5-32E4-4444-AA1A-FEEAAD5EA535}">
      <dgm:prSet phldrT="[テキスト]" custT="1"/>
      <dgm:spPr/>
      <dgm:t>
        <a:bodyPr/>
        <a:lstStyle/>
        <a:p>
          <a:endParaRPr kumimoji="1" lang="ja-JP" altLang="en-US" sz="6500" b="1" dirty="0"/>
        </a:p>
      </dgm:t>
    </dgm:pt>
    <dgm:pt modelId="{FD03EDB2-4123-470D-9426-561DE44C3DB2}" type="par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C4EE2E75-4C41-4135-A9FA-75FF3D7EAB78}" type="sib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F421BEA0-4AC1-47AF-991F-FD5C057EDEDB}">
      <dgm:prSet phldrT="[テキスト]" custT="1"/>
      <dgm:spPr>
        <a:noFill/>
      </dgm:spPr>
      <dgm:t>
        <a:bodyPr/>
        <a:lstStyle/>
        <a:p>
          <a:endParaRPr lang="en-US" altLang="ja-JP" sz="6500" b="1" dirty="0" smtClean="0"/>
        </a:p>
      </dgm:t>
    </dgm:pt>
    <dgm:pt modelId="{65193F25-70D9-48A6-9FFE-F5E6A73E453A}" type="par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254FA59C-B32B-4028-A8DC-05F410EEDF31}" type="sib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D4618736-FE5A-457A-B9B9-11891541A88A}">
      <dgm:prSet phldrT="[テキスト]" custT="1"/>
      <dgm:spPr>
        <a:noFill/>
      </dgm:spPr>
      <dgm:t>
        <a:bodyPr/>
        <a:lstStyle/>
        <a:p>
          <a:pPr algn="r"/>
          <a:endParaRPr kumimoji="1" lang="en-US" altLang="ja-JP" sz="4800" b="1" dirty="0" smtClean="0"/>
        </a:p>
      </dgm:t>
    </dgm:pt>
    <dgm:pt modelId="{64D3EB23-850E-453E-9350-64C7F0332C82}" type="par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F445B8C2-6DED-4E7D-A981-E04BC535F6F6}" type="sib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36654060-1828-4384-9F8F-3B8ACF803C7F}" type="pres">
      <dgm:prSet presAssocID="{E332934E-8EB0-428A-B307-2F47C84329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9A4F763-E2D0-4810-A04F-1AD0A5B7BB60}" type="pres">
      <dgm:prSet presAssocID="{55AF92A5-32E4-4444-AA1A-FEEAAD5EA53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B6B344-478E-45C0-A86E-D5016F7575B6}" type="pres">
      <dgm:prSet presAssocID="{C4EE2E75-4C41-4135-A9FA-75FF3D7EAB78}" presName="space" presStyleCnt="0"/>
      <dgm:spPr/>
    </dgm:pt>
    <dgm:pt modelId="{EFF18D86-E521-4292-BFA0-B259BF7C5121}" type="pres">
      <dgm:prSet presAssocID="{F421BEA0-4AC1-47AF-991F-FD5C057EDED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8CE40C-FA45-417B-BC3C-D961D025CD83}" type="pres">
      <dgm:prSet presAssocID="{254FA59C-B32B-4028-A8DC-05F410EEDF31}" presName="space" presStyleCnt="0"/>
      <dgm:spPr/>
    </dgm:pt>
    <dgm:pt modelId="{B4A03C04-5E78-4B59-B17A-D4B2A11024D2}" type="pres">
      <dgm:prSet presAssocID="{D4618736-FE5A-457A-B9B9-11891541A88A}" presName="Name5" presStyleLbl="vennNode1" presStyleIdx="2" presStyleCnt="3" custLinFactNeighborX="-252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90F23E4-8984-4DDE-8236-F218718F295D}" type="presOf" srcId="{F421BEA0-4AC1-47AF-991F-FD5C057EDEDB}" destId="{EFF18D86-E521-4292-BFA0-B259BF7C5121}" srcOrd="0" destOrd="0" presId="urn:microsoft.com/office/officeart/2005/8/layout/venn3"/>
    <dgm:cxn modelId="{E8CB6CC3-D9EF-4BD4-8195-FC4E5B68D06B}" type="presOf" srcId="{E332934E-8EB0-428A-B307-2F47C84329D7}" destId="{36654060-1828-4384-9F8F-3B8ACF803C7F}" srcOrd="0" destOrd="0" presId="urn:microsoft.com/office/officeart/2005/8/layout/venn3"/>
    <dgm:cxn modelId="{865243C5-1265-43F4-ABB7-0B8B62187766}" type="presOf" srcId="{55AF92A5-32E4-4444-AA1A-FEEAAD5EA535}" destId="{09A4F763-E2D0-4810-A04F-1AD0A5B7BB60}" srcOrd="0" destOrd="0" presId="urn:microsoft.com/office/officeart/2005/8/layout/venn3"/>
    <dgm:cxn modelId="{6845B652-78AD-49DD-9099-1821B596D2D8}" srcId="{E332934E-8EB0-428A-B307-2F47C84329D7}" destId="{F421BEA0-4AC1-47AF-991F-FD5C057EDEDB}" srcOrd="1" destOrd="0" parTransId="{65193F25-70D9-48A6-9FFE-F5E6A73E453A}" sibTransId="{254FA59C-B32B-4028-A8DC-05F410EEDF31}"/>
    <dgm:cxn modelId="{86FEB5BD-9B06-43FD-B92A-EA4146A86AB2}" srcId="{E332934E-8EB0-428A-B307-2F47C84329D7}" destId="{D4618736-FE5A-457A-B9B9-11891541A88A}" srcOrd="2" destOrd="0" parTransId="{64D3EB23-850E-453E-9350-64C7F0332C82}" sibTransId="{F445B8C2-6DED-4E7D-A981-E04BC535F6F6}"/>
    <dgm:cxn modelId="{AED67DA8-9FE8-4CA8-B96B-B6ABE8380169}" type="presOf" srcId="{D4618736-FE5A-457A-B9B9-11891541A88A}" destId="{B4A03C04-5E78-4B59-B17A-D4B2A11024D2}" srcOrd="0" destOrd="0" presId="urn:microsoft.com/office/officeart/2005/8/layout/venn3"/>
    <dgm:cxn modelId="{B6375C37-072A-463F-84C5-9AA194D1C355}" srcId="{E332934E-8EB0-428A-B307-2F47C84329D7}" destId="{55AF92A5-32E4-4444-AA1A-FEEAAD5EA535}" srcOrd="0" destOrd="0" parTransId="{FD03EDB2-4123-470D-9426-561DE44C3DB2}" sibTransId="{C4EE2E75-4C41-4135-A9FA-75FF3D7EAB78}"/>
    <dgm:cxn modelId="{FE62A9CA-EDD7-492B-ACD7-3D707551CDED}" type="presParOf" srcId="{36654060-1828-4384-9F8F-3B8ACF803C7F}" destId="{09A4F763-E2D0-4810-A04F-1AD0A5B7BB60}" srcOrd="0" destOrd="0" presId="urn:microsoft.com/office/officeart/2005/8/layout/venn3"/>
    <dgm:cxn modelId="{12667595-DACA-4351-A81B-7DE5CE7F9C99}" type="presParOf" srcId="{36654060-1828-4384-9F8F-3B8ACF803C7F}" destId="{79B6B344-478E-45C0-A86E-D5016F7575B6}" srcOrd="1" destOrd="0" presId="urn:microsoft.com/office/officeart/2005/8/layout/venn3"/>
    <dgm:cxn modelId="{663B8F10-DC62-4CDA-A253-7CA4E8E3A645}" type="presParOf" srcId="{36654060-1828-4384-9F8F-3B8ACF803C7F}" destId="{EFF18D86-E521-4292-BFA0-B259BF7C5121}" srcOrd="2" destOrd="0" presId="urn:microsoft.com/office/officeart/2005/8/layout/venn3"/>
    <dgm:cxn modelId="{3FF1EC9B-7475-467F-A20F-1949EA14ECEE}" type="presParOf" srcId="{36654060-1828-4384-9F8F-3B8ACF803C7F}" destId="{FE8CE40C-FA45-417B-BC3C-D961D025CD83}" srcOrd="3" destOrd="0" presId="urn:microsoft.com/office/officeart/2005/8/layout/venn3"/>
    <dgm:cxn modelId="{536801B4-B7EC-4AAC-9743-34F5F3D0D573}" type="presParOf" srcId="{36654060-1828-4384-9F8F-3B8ACF803C7F}" destId="{B4A03C04-5E78-4B59-B17A-D4B2A11024D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32934E-8EB0-428A-B307-2F47C84329D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55AF92A5-32E4-4444-AA1A-FEEAAD5EA535}">
      <dgm:prSet phldrT="[テキスト]" custT="1"/>
      <dgm:spPr>
        <a:noFill/>
      </dgm:spPr>
      <dgm:t>
        <a:bodyPr/>
        <a:lstStyle/>
        <a:p>
          <a:endParaRPr kumimoji="1" lang="ja-JP" altLang="en-US" sz="6500" b="1" dirty="0"/>
        </a:p>
      </dgm:t>
    </dgm:pt>
    <dgm:pt modelId="{FD03EDB2-4123-470D-9426-561DE44C3DB2}" type="par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C4EE2E75-4C41-4135-A9FA-75FF3D7EAB78}" type="sib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F421BEA0-4AC1-47AF-991F-FD5C057EDEDB}">
      <dgm:prSet phldrT="[テキスト]" custT="1"/>
      <dgm:spPr/>
      <dgm:t>
        <a:bodyPr/>
        <a:lstStyle/>
        <a:p>
          <a:endParaRPr lang="en-US" altLang="ja-JP" sz="6500" b="1" dirty="0" smtClean="0"/>
        </a:p>
      </dgm:t>
    </dgm:pt>
    <dgm:pt modelId="{65193F25-70D9-48A6-9FFE-F5E6A73E453A}" type="par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254FA59C-B32B-4028-A8DC-05F410EEDF31}" type="sib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D4618736-FE5A-457A-B9B9-11891541A88A}">
      <dgm:prSet phldrT="[テキスト]" custT="1"/>
      <dgm:spPr>
        <a:noFill/>
      </dgm:spPr>
      <dgm:t>
        <a:bodyPr/>
        <a:lstStyle/>
        <a:p>
          <a:pPr algn="r"/>
          <a:endParaRPr kumimoji="1" lang="en-US" altLang="ja-JP" sz="4800" b="1" dirty="0" smtClean="0"/>
        </a:p>
      </dgm:t>
    </dgm:pt>
    <dgm:pt modelId="{64D3EB23-850E-453E-9350-64C7F0332C82}" type="par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F445B8C2-6DED-4E7D-A981-E04BC535F6F6}" type="sib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36654060-1828-4384-9F8F-3B8ACF803C7F}" type="pres">
      <dgm:prSet presAssocID="{E332934E-8EB0-428A-B307-2F47C84329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9A4F763-E2D0-4810-A04F-1AD0A5B7BB60}" type="pres">
      <dgm:prSet presAssocID="{55AF92A5-32E4-4444-AA1A-FEEAAD5EA53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B6B344-478E-45C0-A86E-D5016F7575B6}" type="pres">
      <dgm:prSet presAssocID="{C4EE2E75-4C41-4135-A9FA-75FF3D7EAB78}" presName="space" presStyleCnt="0"/>
      <dgm:spPr/>
    </dgm:pt>
    <dgm:pt modelId="{EFF18D86-E521-4292-BFA0-B259BF7C5121}" type="pres">
      <dgm:prSet presAssocID="{F421BEA0-4AC1-47AF-991F-FD5C057EDED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8CE40C-FA45-417B-BC3C-D961D025CD83}" type="pres">
      <dgm:prSet presAssocID="{254FA59C-B32B-4028-A8DC-05F410EEDF31}" presName="space" presStyleCnt="0"/>
      <dgm:spPr/>
    </dgm:pt>
    <dgm:pt modelId="{B4A03C04-5E78-4B59-B17A-D4B2A11024D2}" type="pres">
      <dgm:prSet presAssocID="{D4618736-FE5A-457A-B9B9-11891541A88A}" presName="Name5" presStyleLbl="vennNode1" presStyleIdx="2" presStyleCnt="3" custLinFactNeighborX="-252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463E847-4520-4EE3-97B9-93CA95191418}" type="presOf" srcId="{55AF92A5-32E4-4444-AA1A-FEEAAD5EA535}" destId="{09A4F763-E2D0-4810-A04F-1AD0A5B7BB60}" srcOrd="0" destOrd="0" presId="urn:microsoft.com/office/officeart/2005/8/layout/venn3"/>
    <dgm:cxn modelId="{6845B652-78AD-49DD-9099-1821B596D2D8}" srcId="{E332934E-8EB0-428A-B307-2F47C84329D7}" destId="{F421BEA0-4AC1-47AF-991F-FD5C057EDEDB}" srcOrd="1" destOrd="0" parTransId="{65193F25-70D9-48A6-9FFE-F5E6A73E453A}" sibTransId="{254FA59C-B32B-4028-A8DC-05F410EEDF31}"/>
    <dgm:cxn modelId="{3F35737E-DDAE-478D-8726-830970DE751E}" type="presOf" srcId="{F421BEA0-4AC1-47AF-991F-FD5C057EDEDB}" destId="{EFF18D86-E521-4292-BFA0-B259BF7C5121}" srcOrd="0" destOrd="0" presId="urn:microsoft.com/office/officeart/2005/8/layout/venn3"/>
    <dgm:cxn modelId="{86FEB5BD-9B06-43FD-B92A-EA4146A86AB2}" srcId="{E332934E-8EB0-428A-B307-2F47C84329D7}" destId="{D4618736-FE5A-457A-B9B9-11891541A88A}" srcOrd="2" destOrd="0" parTransId="{64D3EB23-850E-453E-9350-64C7F0332C82}" sibTransId="{F445B8C2-6DED-4E7D-A981-E04BC535F6F6}"/>
    <dgm:cxn modelId="{9D5E3F64-4757-40DD-9363-6818390A8E02}" type="presOf" srcId="{E332934E-8EB0-428A-B307-2F47C84329D7}" destId="{36654060-1828-4384-9F8F-3B8ACF803C7F}" srcOrd="0" destOrd="0" presId="urn:microsoft.com/office/officeart/2005/8/layout/venn3"/>
    <dgm:cxn modelId="{10CDB065-E3EB-441E-A3DF-75B09C36134F}" type="presOf" srcId="{D4618736-FE5A-457A-B9B9-11891541A88A}" destId="{B4A03C04-5E78-4B59-B17A-D4B2A11024D2}" srcOrd="0" destOrd="0" presId="urn:microsoft.com/office/officeart/2005/8/layout/venn3"/>
    <dgm:cxn modelId="{B6375C37-072A-463F-84C5-9AA194D1C355}" srcId="{E332934E-8EB0-428A-B307-2F47C84329D7}" destId="{55AF92A5-32E4-4444-AA1A-FEEAAD5EA535}" srcOrd="0" destOrd="0" parTransId="{FD03EDB2-4123-470D-9426-561DE44C3DB2}" sibTransId="{C4EE2E75-4C41-4135-A9FA-75FF3D7EAB78}"/>
    <dgm:cxn modelId="{BACC21EC-B416-492C-B072-87CC8DC5F3A3}" type="presParOf" srcId="{36654060-1828-4384-9F8F-3B8ACF803C7F}" destId="{09A4F763-E2D0-4810-A04F-1AD0A5B7BB60}" srcOrd="0" destOrd="0" presId="urn:microsoft.com/office/officeart/2005/8/layout/venn3"/>
    <dgm:cxn modelId="{338805F8-E326-49EC-8DA1-8D8949EA83EE}" type="presParOf" srcId="{36654060-1828-4384-9F8F-3B8ACF803C7F}" destId="{79B6B344-478E-45C0-A86E-D5016F7575B6}" srcOrd="1" destOrd="0" presId="urn:microsoft.com/office/officeart/2005/8/layout/venn3"/>
    <dgm:cxn modelId="{FBD6813A-9D5B-4325-B4AD-167989C0EDB9}" type="presParOf" srcId="{36654060-1828-4384-9F8F-3B8ACF803C7F}" destId="{EFF18D86-E521-4292-BFA0-B259BF7C5121}" srcOrd="2" destOrd="0" presId="urn:microsoft.com/office/officeart/2005/8/layout/venn3"/>
    <dgm:cxn modelId="{DFE5D98D-B9DA-4C4D-AF28-25E0CD7E800A}" type="presParOf" srcId="{36654060-1828-4384-9F8F-3B8ACF803C7F}" destId="{FE8CE40C-FA45-417B-BC3C-D961D025CD83}" srcOrd="3" destOrd="0" presId="urn:microsoft.com/office/officeart/2005/8/layout/venn3"/>
    <dgm:cxn modelId="{699669DE-1762-4DF6-8C76-9C3ADAC0243A}" type="presParOf" srcId="{36654060-1828-4384-9F8F-3B8ACF803C7F}" destId="{B4A03C04-5E78-4B59-B17A-D4B2A11024D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32934E-8EB0-428A-B307-2F47C84329D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55AF92A5-32E4-4444-AA1A-FEEAAD5EA535}">
      <dgm:prSet phldrT="[テキスト]" custT="1"/>
      <dgm:spPr>
        <a:noFill/>
      </dgm:spPr>
      <dgm:t>
        <a:bodyPr/>
        <a:lstStyle/>
        <a:p>
          <a:endParaRPr kumimoji="1" lang="ja-JP" altLang="en-US" sz="6500" b="1" dirty="0"/>
        </a:p>
      </dgm:t>
    </dgm:pt>
    <dgm:pt modelId="{FD03EDB2-4123-470D-9426-561DE44C3DB2}" type="par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C4EE2E75-4C41-4135-A9FA-75FF3D7EAB78}" type="sib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F421BEA0-4AC1-47AF-991F-FD5C057EDEDB}">
      <dgm:prSet phldrT="[テキスト]" custT="1"/>
      <dgm:spPr/>
      <dgm:t>
        <a:bodyPr/>
        <a:lstStyle/>
        <a:p>
          <a:endParaRPr lang="en-US" altLang="ja-JP" sz="6500" b="1" dirty="0" smtClean="0"/>
        </a:p>
      </dgm:t>
    </dgm:pt>
    <dgm:pt modelId="{65193F25-70D9-48A6-9FFE-F5E6A73E453A}" type="par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254FA59C-B32B-4028-A8DC-05F410EEDF31}" type="sib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D4618736-FE5A-457A-B9B9-11891541A88A}">
      <dgm:prSet phldrT="[テキスト]" custT="1"/>
      <dgm:spPr>
        <a:noFill/>
      </dgm:spPr>
      <dgm:t>
        <a:bodyPr/>
        <a:lstStyle/>
        <a:p>
          <a:pPr algn="r"/>
          <a:endParaRPr kumimoji="1" lang="en-US" altLang="ja-JP" sz="4800" b="1" dirty="0" smtClean="0"/>
        </a:p>
      </dgm:t>
    </dgm:pt>
    <dgm:pt modelId="{64D3EB23-850E-453E-9350-64C7F0332C82}" type="par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F445B8C2-6DED-4E7D-A981-E04BC535F6F6}" type="sib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36654060-1828-4384-9F8F-3B8ACF803C7F}" type="pres">
      <dgm:prSet presAssocID="{E332934E-8EB0-428A-B307-2F47C84329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9A4F763-E2D0-4810-A04F-1AD0A5B7BB60}" type="pres">
      <dgm:prSet presAssocID="{55AF92A5-32E4-4444-AA1A-FEEAAD5EA53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B6B344-478E-45C0-A86E-D5016F7575B6}" type="pres">
      <dgm:prSet presAssocID="{C4EE2E75-4C41-4135-A9FA-75FF3D7EAB78}" presName="space" presStyleCnt="0"/>
      <dgm:spPr/>
    </dgm:pt>
    <dgm:pt modelId="{EFF18D86-E521-4292-BFA0-B259BF7C5121}" type="pres">
      <dgm:prSet presAssocID="{F421BEA0-4AC1-47AF-991F-FD5C057EDED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8CE40C-FA45-417B-BC3C-D961D025CD83}" type="pres">
      <dgm:prSet presAssocID="{254FA59C-B32B-4028-A8DC-05F410EEDF31}" presName="space" presStyleCnt="0"/>
      <dgm:spPr/>
    </dgm:pt>
    <dgm:pt modelId="{B4A03C04-5E78-4B59-B17A-D4B2A11024D2}" type="pres">
      <dgm:prSet presAssocID="{D4618736-FE5A-457A-B9B9-11891541A88A}" presName="Name5" presStyleLbl="vennNode1" presStyleIdx="2" presStyleCnt="3" custLinFactNeighborX="-252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463E847-4520-4EE3-97B9-93CA95191418}" type="presOf" srcId="{55AF92A5-32E4-4444-AA1A-FEEAAD5EA535}" destId="{09A4F763-E2D0-4810-A04F-1AD0A5B7BB60}" srcOrd="0" destOrd="0" presId="urn:microsoft.com/office/officeart/2005/8/layout/venn3"/>
    <dgm:cxn modelId="{6845B652-78AD-49DD-9099-1821B596D2D8}" srcId="{E332934E-8EB0-428A-B307-2F47C84329D7}" destId="{F421BEA0-4AC1-47AF-991F-FD5C057EDEDB}" srcOrd="1" destOrd="0" parTransId="{65193F25-70D9-48A6-9FFE-F5E6A73E453A}" sibTransId="{254FA59C-B32B-4028-A8DC-05F410EEDF31}"/>
    <dgm:cxn modelId="{3F35737E-DDAE-478D-8726-830970DE751E}" type="presOf" srcId="{F421BEA0-4AC1-47AF-991F-FD5C057EDEDB}" destId="{EFF18D86-E521-4292-BFA0-B259BF7C5121}" srcOrd="0" destOrd="0" presId="urn:microsoft.com/office/officeart/2005/8/layout/venn3"/>
    <dgm:cxn modelId="{86FEB5BD-9B06-43FD-B92A-EA4146A86AB2}" srcId="{E332934E-8EB0-428A-B307-2F47C84329D7}" destId="{D4618736-FE5A-457A-B9B9-11891541A88A}" srcOrd="2" destOrd="0" parTransId="{64D3EB23-850E-453E-9350-64C7F0332C82}" sibTransId="{F445B8C2-6DED-4E7D-A981-E04BC535F6F6}"/>
    <dgm:cxn modelId="{9D5E3F64-4757-40DD-9363-6818390A8E02}" type="presOf" srcId="{E332934E-8EB0-428A-B307-2F47C84329D7}" destId="{36654060-1828-4384-9F8F-3B8ACF803C7F}" srcOrd="0" destOrd="0" presId="urn:microsoft.com/office/officeart/2005/8/layout/venn3"/>
    <dgm:cxn modelId="{10CDB065-E3EB-441E-A3DF-75B09C36134F}" type="presOf" srcId="{D4618736-FE5A-457A-B9B9-11891541A88A}" destId="{B4A03C04-5E78-4B59-B17A-D4B2A11024D2}" srcOrd="0" destOrd="0" presId="urn:microsoft.com/office/officeart/2005/8/layout/venn3"/>
    <dgm:cxn modelId="{B6375C37-072A-463F-84C5-9AA194D1C355}" srcId="{E332934E-8EB0-428A-B307-2F47C84329D7}" destId="{55AF92A5-32E4-4444-AA1A-FEEAAD5EA535}" srcOrd="0" destOrd="0" parTransId="{FD03EDB2-4123-470D-9426-561DE44C3DB2}" sibTransId="{C4EE2E75-4C41-4135-A9FA-75FF3D7EAB78}"/>
    <dgm:cxn modelId="{BACC21EC-B416-492C-B072-87CC8DC5F3A3}" type="presParOf" srcId="{36654060-1828-4384-9F8F-3B8ACF803C7F}" destId="{09A4F763-E2D0-4810-A04F-1AD0A5B7BB60}" srcOrd="0" destOrd="0" presId="urn:microsoft.com/office/officeart/2005/8/layout/venn3"/>
    <dgm:cxn modelId="{338805F8-E326-49EC-8DA1-8D8949EA83EE}" type="presParOf" srcId="{36654060-1828-4384-9F8F-3B8ACF803C7F}" destId="{79B6B344-478E-45C0-A86E-D5016F7575B6}" srcOrd="1" destOrd="0" presId="urn:microsoft.com/office/officeart/2005/8/layout/venn3"/>
    <dgm:cxn modelId="{FBD6813A-9D5B-4325-B4AD-167989C0EDB9}" type="presParOf" srcId="{36654060-1828-4384-9F8F-3B8ACF803C7F}" destId="{EFF18D86-E521-4292-BFA0-B259BF7C5121}" srcOrd="2" destOrd="0" presId="urn:microsoft.com/office/officeart/2005/8/layout/venn3"/>
    <dgm:cxn modelId="{DFE5D98D-B9DA-4C4D-AF28-25E0CD7E800A}" type="presParOf" srcId="{36654060-1828-4384-9F8F-3B8ACF803C7F}" destId="{FE8CE40C-FA45-417B-BC3C-D961D025CD83}" srcOrd="3" destOrd="0" presId="urn:microsoft.com/office/officeart/2005/8/layout/venn3"/>
    <dgm:cxn modelId="{699669DE-1762-4DF6-8C76-9C3ADAC0243A}" type="presParOf" srcId="{36654060-1828-4384-9F8F-3B8ACF803C7F}" destId="{B4A03C04-5E78-4B59-B17A-D4B2A11024D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32934E-8EB0-428A-B307-2F47C84329D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55AF92A5-32E4-4444-AA1A-FEEAAD5EA535}">
      <dgm:prSet phldrT="[テキスト]" custT="1"/>
      <dgm:spPr>
        <a:noFill/>
      </dgm:spPr>
      <dgm:t>
        <a:bodyPr/>
        <a:lstStyle/>
        <a:p>
          <a:endParaRPr kumimoji="1" lang="ja-JP" altLang="en-US" sz="6500" b="1" dirty="0"/>
        </a:p>
      </dgm:t>
    </dgm:pt>
    <dgm:pt modelId="{FD03EDB2-4123-470D-9426-561DE44C3DB2}" type="par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C4EE2E75-4C41-4135-A9FA-75FF3D7EAB78}" type="sib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F421BEA0-4AC1-47AF-991F-FD5C057EDEDB}">
      <dgm:prSet phldrT="[テキスト]" custT="1"/>
      <dgm:spPr/>
      <dgm:t>
        <a:bodyPr/>
        <a:lstStyle/>
        <a:p>
          <a:endParaRPr lang="en-US" altLang="ja-JP" sz="6500" b="1" dirty="0" smtClean="0"/>
        </a:p>
      </dgm:t>
    </dgm:pt>
    <dgm:pt modelId="{65193F25-70D9-48A6-9FFE-F5E6A73E453A}" type="par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254FA59C-B32B-4028-A8DC-05F410EEDF31}" type="sib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D4618736-FE5A-457A-B9B9-11891541A88A}">
      <dgm:prSet phldrT="[テキスト]" custT="1"/>
      <dgm:spPr>
        <a:noFill/>
      </dgm:spPr>
      <dgm:t>
        <a:bodyPr/>
        <a:lstStyle/>
        <a:p>
          <a:pPr algn="r"/>
          <a:endParaRPr kumimoji="1" lang="en-US" altLang="ja-JP" sz="4800" b="1" dirty="0" smtClean="0"/>
        </a:p>
      </dgm:t>
    </dgm:pt>
    <dgm:pt modelId="{64D3EB23-850E-453E-9350-64C7F0332C82}" type="par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F445B8C2-6DED-4E7D-A981-E04BC535F6F6}" type="sib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36654060-1828-4384-9F8F-3B8ACF803C7F}" type="pres">
      <dgm:prSet presAssocID="{E332934E-8EB0-428A-B307-2F47C84329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9A4F763-E2D0-4810-A04F-1AD0A5B7BB60}" type="pres">
      <dgm:prSet presAssocID="{55AF92A5-32E4-4444-AA1A-FEEAAD5EA53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B6B344-478E-45C0-A86E-D5016F7575B6}" type="pres">
      <dgm:prSet presAssocID="{C4EE2E75-4C41-4135-A9FA-75FF3D7EAB78}" presName="space" presStyleCnt="0"/>
      <dgm:spPr/>
    </dgm:pt>
    <dgm:pt modelId="{EFF18D86-E521-4292-BFA0-B259BF7C5121}" type="pres">
      <dgm:prSet presAssocID="{F421BEA0-4AC1-47AF-991F-FD5C057EDED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8CE40C-FA45-417B-BC3C-D961D025CD83}" type="pres">
      <dgm:prSet presAssocID="{254FA59C-B32B-4028-A8DC-05F410EEDF31}" presName="space" presStyleCnt="0"/>
      <dgm:spPr/>
    </dgm:pt>
    <dgm:pt modelId="{B4A03C04-5E78-4B59-B17A-D4B2A11024D2}" type="pres">
      <dgm:prSet presAssocID="{D4618736-FE5A-457A-B9B9-11891541A88A}" presName="Name5" presStyleLbl="vennNode1" presStyleIdx="2" presStyleCnt="3" custLinFactNeighborX="-252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463E847-4520-4EE3-97B9-93CA95191418}" type="presOf" srcId="{55AF92A5-32E4-4444-AA1A-FEEAAD5EA535}" destId="{09A4F763-E2D0-4810-A04F-1AD0A5B7BB60}" srcOrd="0" destOrd="0" presId="urn:microsoft.com/office/officeart/2005/8/layout/venn3"/>
    <dgm:cxn modelId="{6845B652-78AD-49DD-9099-1821B596D2D8}" srcId="{E332934E-8EB0-428A-B307-2F47C84329D7}" destId="{F421BEA0-4AC1-47AF-991F-FD5C057EDEDB}" srcOrd="1" destOrd="0" parTransId="{65193F25-70D9-48A6-9FFE-F5E6A73E453A}" sibTransId="{254FA59C-B32B-4028-A8DC-05F410EEDF31}"/>
    <dgm:cxn modelId="{3F35737E-DDAE-478D-8726-830970DE751E}" type="presOf" srcId="{F421BEA0-4AC1-47AF-991F-FD5C057EDEDB}" destId="{EFF18D86-E521-4292-BFA0-B259BF7C5121}" srcOrd="0" destOrd="0" presId="urn:microsoft.com/office/officeart/2005/8/layout/venn3"/>
    <dgm:cxn modelId="{86FEB5BD-9B06-43FD-B92A-EA4146A86AB2}" srcId="{E332934E-8EB0-428A-B307-2F47C84329D7}" destId="{D4618736-FE5A-457A-B9B9-11891541A88A}" srcOrd="2" destOrd="0" parTransId="{64D3EB23-850E-453E-9350-64C7F0332C82}" sibTransId="{F445B8C2-6DED-4E7D-A981-E04BC535F6F6}"/>
    <dgm:cxn modelId="{9D5E3F64-4757-40DD-9363-6818390A8E02}" type="presOf" srcId="{E332934E-8EB0-428A-B307-2F47C84329D7}" destId="{36654060-1828-4384-9F8F-3B8ACF803C7F}" srcOrd="0" destOrd="0" presId="urn:microsoft.com/office/officeart/2005/8/layout/venn3"/>
    <dgm:cxn modelId="{10CDB065-E3EB-441E-A3DF-75B09C36134F}" type="presOf" srcId="{D4618736-FE5A-457A-B9B9-11891541A88A}" destId="{B4A03C04-5E78-4B59-B17A-D4B2A11024D2}" srcOrd="0" destOrd="0" presId="urn:microsoft.com/office/officeart/2005/8/layout/venn3"/>
    <dgm:cxn modelId="{B6375C37-072A-463F-84C5-9AA194D1C355}" srcId="{E332934E-8EB0-428A-B307-2F47C84329D7}" destId="{55AF92A5-32E4-4444-AA1A-FEEAAD5EA535}" srcOrd="0" destOrd="0" parTransId="{FD03EDB2-4123-470D-9426-561DE44C3DB2}" sibTransId="{C4EE2E75-4C41-4135-A9FA-75FF3D7EAB78}"/>
    <dgm:cxn modelId="{BACC21EC-B416-492C-B072-87CC8DC5F3A3}" type="presParOf" srcId="{36654060-1828-4384-9F8F-3B8ACF803C7F}" destId="{09A4F763-E2D0-4810-A04F-1AD0A5B7BB60}" srcOrd="0" destOrd="0" presId="urn:microsoft.com/office/officeart/2005/8/layout/venn3"/>
    <dgm:cxn modelId="{338805F8-E326-49EC-8DA1-8D8949EA83EE}" type="presParOf" srcId="{36654060-1828-4384-9F8F-3B8ACF803C7F}" destId="{79B6B344-478E-45C0-A86E-D5016F7575B6}" srcOrd="1" destOrd="0" presId="urn:microsoft.com/office/officeart/2005/8/layout/venn3"/>
    <dgm:cxn modelId="{FBD6813A-9D5B-4325-B4AD-167989C0EDB9}" type="presParOf" srcId="{36654060-1828-4384-9F8F-3B8ACF803C7F}" destId="{EFF18D86-E521-4292-BFA0-B259BF7C5121}" srcOrd="2" destOrd="0" presId="urn:microsoft.com/office/officeart/2005/8/layout/venn3"/>
    <dgm:cxn modelId="{DFE5D98D-B9DA-4C4D-AF28-25E0CD7E800A}" type="presParOf" srcId="{36654060-1828-4384-9F8F-3B8ACF803C7F}" destId="{FE8CE40C-FA45-417B-BC3C-D961D025CD83}" srcOrd="3" destOrd="0" presId="urn:microsoft.com/office/officeart/2005/8/layout/venn3"/>
    <dgm:cxn modelId="{699669DE-1762-4DF6-8C76-9C3ADAC0243A}" type="presParOf" srcId="{36654060-1828-4384-9F8F-3B8ACF803C7F}" destId="{B4A03C04-5E78-4B59-B17A-D4B2A11024D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32934E-8EB0-428A-B307-2F47C84329D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55AF92A5-32E4-4444-AA1A-FEEAAD5EA535}">
      <dgm:prSet phldrT="[テキスト]" custT="1"/>
      <dgm:spPr>
        <a:noFill/>
      </dgm:spPr>
      <dgm:t>
        <a:bodyPr/>
        <a:lstStyle/>
        <a:p>
          <a:endParaRPr kumimoji="1" lang="ja-JP" altLang="en-US" sz="6500" b="1" dirty="0"/>
        </a:p>
      </dgm:t>
    </dgm:pt>
    <dgm:pt modelId="{FD03EDB2-4123-470D-9426-561DE44C3DB2}" type="par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C4EE2E75-4C41-4135-A9FA-75FF3D7EAB78}" type="sibTrans" cxnId="{B6375C37-072A-463F-84C5-9AA194D1C355}">
      <dgm:prSet/>
      <dgm:spPr/>
      <dgm:t>
        <a:bodyPr/>
        <a:lstStyle/>
        <a:p>
          <a:endParaRPr kumimoji="1" lang="ja-JP" altLang="en-US"/>
        </a:p>
      </dgm:t>
    </dgm:pt>
    <dgm:pt modelId="{F421BEA0-4AC1-47AF-991F-FD5C057EDEDB}">
      <dgm:prSet phldrT="[テキスト]" custT="1"/>
      <dgm:spPr>
        <a:noFill/>
      </dgm:spPr>
      <dgm:t>
        <a:bodyPr/>
        <a:lstStyle/>
        <a:p>
          <a:endParaRPr lang="en-US" altLang="ja-JP" sz="6500" b="1" dirty="0" smtClean="0"/>
        </a:p>
      </dgm:t>
    </dgm:pt>
    <dgm:pt modelId="{65193F25-70D9-48A6-9FFE-F5E6A73E453A}" type="par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254FA59C-B32B-4028-A8DC-05F410EEDF31}" type="sibTrans" cxnId="{6845B652-78AD-49DD-9099-1821B596D2D8}">
      <dgm:prSet/>
      <dgm:spPr/>
      <dgm:t>
        <a:bodyPr/>
        <a:lstStyle/>
        <a:p>
          <a:endParaRPr kumimoji="1" lang="ja-JP" altLang="en-US"/>
        </a:p>
      </dgm:t>
    </dgm:pt>
    <dgm:pt modelId="{D4618736-FE5A-457A-B9B9-11891541A88A}">
      <dgm:prSet phldrT="[テキスト]" custT="1"/>
      <dgm:spPr/>
      <dgm:t>
        <a:bodyPr/>
        <a:lstStyle/>
        <a:p>
          <a:pPr algn="r"/>
          <a:endParaRPr kumimoji="1" lang="en-US" altLang="ja-JP" sz="4800" b="1" dirty="0" smtClean="0"/>
        </a:p>
      </dgm:t>
    </dgm:pt>
    <dgm:pt modelId="{64D3EB23-850E-453E-9350-64C7F0332C82}" type="par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F445B8C2-6DED-4E7D-A981-E04BC535F6F6}" type="sibTrans" cxnId="{86FEB5BD-9B06-43FD-B92A-EA4146A86AB2}">
      <dgm:prSet/>
      <dgm:spPr/>
      <dgm:t>
        <a:bodyPr/>
        <a:lstStyle/>
        <a:p>
          <a:endParaRPr kumimoji="1" lang="ja-JP" altLang="en-US"/>
        </a:p>
      </dgm:t>
    </dgm:pt>
    <dgm:pt modelId="{36654060-1828-4384-9F8F-3B8ACF803C7F}" type="pres">
      <dgm:prSet presAssocID="{E332934E-8EB0-428A-B307-2F47C84329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9A4F763-E2D0-4810-A04F-1AD0A5B7BB60}" type="pres">
      <dgm:prSet presAssocID="{55AF92A5-32E4-4444-AA1A-FEEAAD5EA53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B6B344-478E-45C0-A86E-D5016F7575B6}" type="pres">
      <dgm:prSet presAssocID="{C4EE2E75-4C41-4135-A9FA-75FF3D7EAB78}" presName="space" presStyleCnt="0"/>
      <dgm:spPr/>
    </dgm:pt>
    <dgm:pt modelId="{EFF18D86-E521-4292-BFA0-B259BF7C5121}" type="pres">
      <dgm:prSet presAssocID="{F421BEA0-4AC1-47AF-991F-FD5C057EDED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8CE40C-FA45-417B-BC3C-D961D025CD83}" type="pres">
      <dgm:prSet presAssocID="{254FA59C-B32B-4028-A8DC-05F410EEDF31}" presName="space" presStyleCnt="0"/>
      <dgm:spPr/>
    </dgm:pt>
    <dgm:pt modelId="{B4A03C04-5E78-4B59-B17A-D4B2A11024D2}" type="pres">
      <dgm:prSet presAssocID="{D4618736-FE5A-457A-B9B9-11891541A88A}" presName="Name5" presStyleLbl="vennNode1" presStyleIdx="2" presStyleCnt="3" custLinFactNeighborX="-252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D78435F-8D84-4014-94CB-FB5DBE2D21A5}" type="presOf" srcId="{E332934E-8EB0-428A-B307-2F47C84329D7}" destId="{36654060-1828-4384-9F8F-3B8ACF803C7F}" srcOrd="0" destOrd="0" presId="urn:microsoft.com/office/officeart/2005/8/layout/venn3"/>
    <dgm:cxn modelId="{86FEB5BD-9B06-43FD-B92A-EA4146A86AB2}" srcId="{E332934E-8EB0-428A-B307-2F47C84329D7}" destId="{D4618736-FE5A-457A-B9B9-11891541A88A}" srcOrd="2" destOrd="0" parTransId="{64D3EB23-850E-453E-9350-64C7F0332C82}" sibTransId="{F445B8C2-6DED-4E7D-A981-E04BC535F6F6}"/>
    <dgm:cxn modelId="{B6375C37-072A-463F-84C5-9AA194D1C355}" srcId="{E332934E-8EB0-428A-B307-2F47C84329D7}" destId="{55AF92A5-32E4-4444-AA1A-FEEAAD5EA535}" srcOrd="0" destOrd="0" parTransId="{FD03EDB2-4123-470D-9426-561DE44C3DB2}" sibTransId="{C4EE2E75-4C41-4135-A9FA-75FF3D7EAB78}"/>
    <dgm:cxn modelId="{6845B652-78AD-49DD-9099-1821B596D2D8}" srcId="{E332934E-8EB0-428A-B307-2F47C84329D7}" destId="{F421BEA0-4AC1-47AF-991F-FD5C057EDEDB}" srcOrd="1" destOrd="0" parTransId="{65193F25-70D9-48A6-9FFE-F5E6A73E453A}" sibTransId="{254FA59C-B32B-4028-A8DC-05F410EEDF31}"/>
    <dgm:cxn modelId="{70567AE7-CACB-4162-B14A-2B28EC8A815A}" type="presOf" srcId="{55AF92A5-32E4-4444-AA1A-FEEAAD5EA535}" destId="{09A4F763-E2D0-4810-A04F-1AD0A5B7BB60}" srcOrd="0" destOrd="0" presId="urn:microsoft.com/office/officeart/2005/8/layout/venn3"/>
    <dgm:cxn modelId="{2F50E8A4-4D73-4766-88AE-980CA8F29298}" type="presOf" srcId="{D4618736-FE5A-457A-B9B9-11891541A88A}" destId="{B4A03C04-5E78-4B59-B17A-D4B2A11024D2}" srcOrd="0" destOrd="0" presId="urn:microsoft.com/office/officeart/2005/8/layout/venn3"/>
    <dgm:cxn modelId="{B7818639-A51A-474E-86FA-A3E9834BEAD2}" type="presOf" srcId="{F421BEA0-4AC1-47AF-991F-FD5C057EDEDB}" destId="{EFF18D86-E521-4292-BFA0-B259BF7C5121}" srcOrd="0" destOrd="0" presId="urn:microsoft.com/office/officeart/2005/8/layout/venn3"/>
    <dgm:cxn modelId="{E56EC58B-EE64-47F4-8288-C161AFA14B5D}" type="presParOf" srcId="{36654060-1828-4384-9F8F-3B8ACF803C7F}" destId="{09A4F763-E2D0-4810-A04F-1AD0A5B7BB60}" srcOrd="0" destOrd="0" presId="urn:microsoft.com/office/officeart/2005/8/layout/venn3"/>
    <dgm:cxn modelId="{18610D6F-FD61-4C98-AFAD-E55D23204D74}" type="presParOf" srcId="{36654060-1828-4384-9F8F-3B8ACF803C7F}" destId="{79B6B344-478E-45C0-A86E-D5016F7575B6}" srcOrd="1" destOrd="0" presId="urn:microsoft.com/office/officeart/2005/8/layout/venn3"/>
    <dgm:cxn modelId="{CF99DD9D-306A-4F53-8394-35BD1A0D0E74}" type="presParOf" srcId="{36654060-1828-4384-9F8F-3B8ACF803C7F}" destId="{EFF18D86-E521-4292-BFA0-B259BF7C5121}" srcOrd="2" destOrd="0" presId="urn:microsoft.com/office/officeart/2005/8/layout/venn3"/>
    <dgm:cxn modelId="{E80FAB8E-D0D5-4E2C-B2FC-74BE8C028719}" type="presParOf" srcId="{36654060-1828-4384-9F8F-3B8ACF803C7F}" destId="{FE8CE40C-FA45-417B-BC3C-D961D025CD83}" srcOrd="3" destOrd="0" presId="urn:microsoft.com/office/officeart/2005/8/layout/venn3"/>
    <dgm:cxn modelId="{9778C606-EAB6-4F3B-AB39-FA64CE123420}" type="presParOf" srcId="{36654060-1828-4384-9F8F-3B8ACF803C7F}" destId="{B4A03C04-5E78-4B59-B17A-D4B2A11024D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F763-E2D0-4810-A04F-1AD0A5B7BB60}">
      <dsp:nvSpPr>
        <dsp:cNvPr id="0" name=""/>
        <dsp:cNvSpPr/>
      </dsp:nvSpPr>
      <dsp:spPr>
        <a:xfrm>
          <a:off x="3797" y="1026345"/>
          <a:ext cx="3320524" cy="33205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740" tIns="82550" rIns="18274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500" b="1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学力</a:t>
          </a:r>
          <a:endParaRPr kumimoji="1" lang="ja-JP" altLang="en-US" sz="6500" b="1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90076" y="1512624"/>
        <a:ext cx="2347966" cy="2347966"/>
      </dsp:txXfrm>
    </dsp:sp>
    <dsp:sp modelId="{EFF18D86-E521-4292-BFA0-B259BF7C5121}">
      <dsp:nvSpPr>
        <dsp:cNvPr id="0" name=""/>
        <dsp:cNvSpPr/>
      </dsp:nvSpPr>
      <dsp:spPr>
        <a:xfrm>
          <a:off x="2660217" y="1026345"/>
          <a:ext cx="3320524" cy="3320524"/>
        </a:xfrm>
        <a:prstGeom prst="ellipse">
          <a:avLst/>
        </a:prstGeom>
        <a:solidFill>
          <a:schemeClr val="accent4">
            <a:alpha val="50000"/>
            <a:hueOff val="-987791"/>
            <a:satOff val="11154"/>
            <a:lumOff val="5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740" tIns="82550" rIns="18274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6500" b="1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類型</a:t>
          </a:r>
          <a:endParaRPr lang="en-US" altLang="ja-JP" sz="6500" b="1" kern="1200" dirty="0" smtClean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3146496" y="1512624"/>
        <a:ext cx="2347966" cy="2347966"/>
      </dsp:txXfrm>
    </dsp:sp>
    <dsp:sp modelId="{B4A03C04-5E78-4B59-B17A-D4B2A11024D2}">
      <dsp:nvSpPr>
        <dsp:cNvPr id="0" name=""/>
        <dsp:cNvSpPr/>
      </dsp:nvSpPr>
      <dsp:spPr>
        <a:xfrm>
          <a:off x="5316636" y="1026345"/>
          <a:ext cx="3320524" cy="3320524"/>
        </a:xfrm>
        <a:prstGeom prst="ellipse">
          <a:avLst/>
        </a:prstGeom>
        <a:solidFill>
          <a:schemeClr val="accent4">
            <a:alpha val="50000"/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740" tIns="63500" rIns="720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5000" b="1" kern="1200" dirty="0" smtClean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部活動</a:t>
          </a:r>
          <a:endParaRPr kumimoji="1" lang="en-US" altLang="ja-JP" sz="5000" b="1" kern="1200" dirty="0" smtClean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0" b="1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5802915" y="1512624"/>
        <a:ext cx="2347966" cy="2347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F763-E2D0-4810-A04F-1AD0A5B7BB60}">
      <dsp:nvSpPr>
        <dsp:cNvPr id="0" name=""/>
        <dsp:cNvSpPr/>
      </dsp:nvSpPr>
      <dsp:spPr>
        <a:xfrm>
          <a:off x="143948" y="386"/>
          <a:ext cx="791314" cy="79131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b="1" kern="1200" dirty="0"/>
        </a:p>
      </dsp:txBody>
      <dsp:txXfrm>
        <a:off x="259833" y="116271"/>
        <a:ext cx="559544" cy="559544"/>
      </dsp:txXfrm>
    </dsp:sp>
    <dsp:sp modelId="{EFF18D86-E521-4292-BFA0-B259BF7C5121}">
      <dsp:nvSpPr>
        <dsp:cNvPr id="0" name=""/>
        <dsp:cNvSpPr/>
      </dsp:nvSpPr>
      <dsp:spPr>
        <a:xfrm>
          <a:off x="776999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6500" b="1" kern="1200" dirty="0" smtClean="0"/>
        </a:p>
      </dsp:txBody>
      <dsp:txXfrm>
        <a:off x="892884" y="116271"/>
        <a:ext cx="559544" cy="559544"/>
      </dsp:txXfrm>
    </dsp:sp>
    <dsp:sp modelId="{B4A03C04-5E78-4B59-B17A-D4B2A11024D2}">
      <dsp:nvSpPr>
        <dsp:cNvPr id="0" name=""/>
        <dsp:cNvSpPr/>
      </dsp:nvSpPr>
      <dsp:spPr>
        <a:xfrm>
          <a:off x="1370056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60960" rIns="43549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800" b="1" kern="1200" dirty="0" smtClean="0"/>
        </a:p>
      </dsp:txBody>
      <dsp:txXfrm>
        <a:off x="1485941" y="116271"/>
        <a:ext cx="559544" cy="559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F763-E2D0-4810-A04F-1AD0A5B7BB60}">
      <dsp:nvSpPr>
        <dsp:cNvPr id="0" name=""/>
        <dsp:cNvSpPr/>
      </dsp:nvSpPr>
      <dsp:spPr>
        <a:xfrm>
          <a:off x="143948" y="386"/>
          <a:ext cx="791314" cy="79131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b="1" kern="1200" dirty="0"/>
        </a:p>
      </dsp:txBody>
      <dsp:txXfrm>
        <a:off x="259833" y="116271"/>
        <a:ext cx="559544" cy="559544"/>
      </dsp:txXfrm>
    </dsp:sp>
    <dsp:sp modelId="{EFF18D86-E521-4292-BFA0-B259BF7C5121}">
      <dsp:nvSpPr>
        <dsp:cNvPr id="0" name=""/>
        <dsp:cNvSpPr/>
      </dsp:nvSpPr>
      <dsp:spPr>
        <a:xfrm>
          <a:off x="776999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6500" b="1" kern="1200" dirty="0" smtClean="0"/>
        </a:p>
      </dsp:txBody>
      <dsp:txXfrm>
        <a:off x="892884" y="116271"/>
        <a:ext cx="559544" cy="559544"/>
      </dsp:txXfrm>
    </dsp:sp>
    <dsp:sp modelId="{B4A03C04-5E78-4B59-B17A-D4B2A11024D2}">
      <dsp:nvSpPr>
        <dsp:cNvPr id="0" name=""/>
        <dsp:cNvSpPr/>
      </dsp:nvSpPr>
      <dsp:spPr>
        <a:xfrm>
          <a:off x="1370056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60960" rIns="43549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800" b="1" kern="1200" dirty="0" smtClean="0"/>
        </a:p>
      </dsp:txBody>
      <dsp:txXfrm>
        <a:off x="1485941" y="116271"/>
        <a:ext cx="559544" cy="559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F763-E2D0-4810-A04F-1AD0A5B7BB60}">
      <dsp:nvSpPr>
        <dsp:cNvPr id="0" name=""/>
        <dsp:cNvSpPr/>
      </dsp:nvSpPr>
      <dsp:spPr>
        <a:xfrm>
          <a:off x="143948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b="1" kern="1200" dirty="0"/>
        </a:p>
      </dsp:txBody>
      <dsp:txXfrm>
        <a:off x="259833" y="116271"/>
        <a:ext cx="559544" cy="559544"/>
      </dsp:txXfrm>
    </dsp:sp>
    <dsp:sp modelId="{EFF18D86-E521-4292-BFA0-B259BF7C5121}">
      <dsp:nvSpPr>
        <dsp:cNvPr id="0" name=""/>
        <dsp:cNvSpPr/>
      </dsp:nvSpPr>
      <dsp:spPr>
        <a:xfrm>
          <a:off x="776999" y="386"/>
          <a:ext cx="791314" cy="791314"/>
        </a:xfrm>
        <a:prstGeom prst="ellipse">
          <a:avLst/>
        </a:prstGeom>
        <a:solidFill>
          <a:schemeClr val="accent4">
            <a:alpha val="50000"/>
            <a:hueOff val="-987791"/>
            <a:satOff val="11154"/>
            <a:lumOff val="5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6500" b="1" kern="1200" dirty="0" smtClean="0"/>
        </a:p>
      </dsp:txBody>
      <dsp:txXfrm>
        <a:off x="892884" y="116271"/>
        <a:ext cx="559544" cy="559544"/>
      </dsp:txXfrm>
    </dsp:sp>
    <dsp:sp modelId="{B4A03C04-5E78-4B59-B17A-D4B2A11024D2}">
      <dsp:nvSpPr>
        <dsp:cNvPr id="0" name=""/>
        <dsp:cNvSpPr/>
      </dsp:nvSpPr>
      <dsp:spPr>
        <a:xfrm>
          <a:off x="1370056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60960" rIns="43549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800" b="1" kern="1200" dirty="0" smtClean="0"/>
        </a:p>
      </dsp:txBody>
      <dsp:txXfrm>
        <a:off x="1485941" y="116271"/>
        <a:ext cx="559544" cy="5595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F763-E2D0-4810-A04F-1AD0A5B7BB60}">
      <dsp:nvSpPr>
        <dsp:cNvPr id="0" name=""/>
        <dsp:cNvSpPr/>
      </dsp:nvSpPr>
      <dsp:spPr>
        <a:xfrm>
          <a:off x="143948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b="1" kern="1200" dirty="0"/>
        </a:p>
      </dsp:txBody>
      <dsp:txXfrm>
        <a:off x="259833" y="116271"/>
        <a:ext cx="559544" cy="559544"/>
      </dsp:txXfrm>
    </dsp:sp>
    <dsp:sp modelId="{EFF18D86-E521-4292-BFA0-B259BF7C5121}">
      <dsp:nvSpPr>
        <dsp:cNvPr id="0" name=""/>
        <dsp:cNvSpPr/>
      </dsp:nvSpPr>
      <dsp:spPr>
        <a:xfrm>
          <a:off x="776999" y="386"/>
          <a:ext cx="791314" cy="791314"/>
        </a:xfrm>
        <a:prstGeom prst="ellipse">
          <a:avLst/>
        </a:prstGeom>
        <a:solidFill>
          <a:schemeClr val="accent4">
            <a:alpha val="50000"/>
            <a:hueOff val="-987791"/>
            <a:satOff val="11154"/>
            <a:lumOff val="5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6500" b="1" kern="1200" dirty="0" smtClean="0"/>
        </a:p>
      </dsp:txBody>
      <dsp:txXfrm>
        <a:off x="892884" y="116271"/>
        <a:ext cx="559544" cy="559544"/>
      </dsp:txXfrm>
    </dsp:sp>
    <dsp:sp modelId="{B4A03C04-5E78-4B59-B17A-D4B2A11024D2}">
      <dsp:nvSpPr>
        <dsp:cNvPr id="0" name=""/>
        <dsp:cNvSpPr/>
      </dsp:nvSpPr>
      <dsp:spPr>
        <a:xfrm>
          <a:off x="1370056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60960" rIns="43549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800" b="1" kern="1200" dirty="0" smtClean="0"/>
        </a:p>
      </dsp:txBody>
      <dsp:txXfrm>
        <a:off x="1485941" y="116271"/>
        <a:ext cx="559544" cy="559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F763-E2D0-4810-A04F-1AD0A5B7BB60}">
      <dsp:nvSpPr>
        <dsp:cNvPr id="0" name=""/>
        <dsp:cNvSpPr/>
      </dsp:nvSpPr>
      <dsp:spPr>
        <a:xfrm>
          <a:off x="143948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b="1" kern="1200" dirty="0"/>
        </a:p>
      </dsp:txBody>
      <dsp:txXfrm>
        <a:off x="259833" y="116271"/>
        <a:ext cx="559544" cy="559544"/>
      </dsp:txXfrm>
    </dsp:sp>
    <dsp:sp modelId="{EFF18D86-E521-4292-BFA0-B259BF7C5121}">
      <dsp:nvSpPr>
        <dsp:cNvPr id="0" name=""/>
        <dsp:cNvSpPr/>
      </dsp:nvSpPr>
      <dsp:spPr>
        <a:xfrm>
          <a:off x="776999" y="386"/>
          <a:ext cx="791314" cy="791314"/>
        </a:xfrm>
        <a:prstGeom prst="ellipse">
          <a:avLst/>
        </a:prstGeom>
        <a:solidFill>
          <a:schemeClr val="accent4">
            <a:alpha val="50000"/>
            <a:hueOff val="-987791"/>
            <a:satOff val="11154"/>
            <a:lumOff val="5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6500" b="1" kern="1200" dirty="0" smtClean="0"/>
        </a:p>
      </dsp:txBody>
      <dsp:txXfrm>
        <a:off x="892884" y="116271"/>
        <a:ext cx="559544" cy="559544"/>
      </dsp:txXfrm>
    </dsp:sp>
    <dsp:sp modelId="{B4A03C04-5E78-4B59-B17A-D4B2A11024D2}">
      <dsp:nvSpPr>
        <dsp:cNvPr id="0" name=""/>
        <dsp:cNvSpPr/>
      </dsp:nvSpPr>
      <dsp:spPr>
        <a:xfrm>
          <a:off x="1370056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60960" rIns="43549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800" b="1" kern="1200" dirty="0" smtClean="0"/>
        </a:p>
      </dsp:txBody>
      <dsp:txXfrm>
        <a:off x="1485941" y="116271"/>
        <a:ext cx="559544" cy="559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4F763-E2D0-4810-A04F-1AD0A5B7BB60}">
      <dsp:nvSpPr>
        <dsp:cNvPr id="0" name=""/>
        <dsp:cNvSpPr/>
      </dsp:nvSpPr>
      <dsp:spPr>
        <a:xfrm>
          <a:off x="143948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b="1" kern="1200" dirty="0"/>
        </a:p>
      </dsp:txBody>
      <dsp:txXfrm>
        <a:off x="259833" y="116271"/>
        <a:ext cx="559544" cy="559544"/>
      </dsp:txXfrm>
    </dsp:sp>
    <dsp:sp modelId="{EFF18D86-E521-4292-BFA0-B259BF7C5121}">
      <dsp:nvSpPr>
        <dsp:cNvPr id="0" name=""/>
        <dsp:cNvSpPr/>
      </dsp:nvSpPr>
      <dsp:spPr>
        <a:xfrm>
          <a:off x="776999" y="386"/>
          <a:ext cx="791314" cy="791314"/>
        </a:xfrm>
        <a:prstGeom prst="ellipse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82550" rIns="43549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6500" b="1" kern="1200" dirty="0" smtClean="0"/>
        </a:p>
      </dsp:txBody>
      <dsp:txXfrm>
        <a:off x="892884" y="116271"/>
        <a:ext cx="559544" cy="559544"/>
      </dsp:txXfrm>
    </dsp:sp>
    <dsp:sp modelId="{B4A03C04-5E78-4B59-B17A-D4B2A11024D2}">
      <dsp:nvSpPr>
        <dsp:cNvPr id="0" name=""/>
        <dsp:cNvSpPr/>
      </dsp:nvSpPr>
      <dsp:spPr>
        <a:xfrm>
          <a:off x="1370056" y="386"/>
          <a:ext cx="791314" cy="791314"/>
        </a:xfrm>
        <a:prstGeom prst="ellipse">
          <a:avLst/>
        </a:prstGeom>
        <a:solidFill>
          <a:schemeClr val="accent4">
            <a:alpha val="50000"/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49" tIns="60960" rIns="43549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800" b="1" kern="1200" dirty="0" smtClean="0"/>
        </a:p>
      </dsp:txBody>
      <dsp:txXfrm>
        <a:off x="1485941" y="116271"/>
        <a:ext cx="559544" cy="559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21EA-C616-4EA1-8FB6-E448AF5C4F4D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F5ED8-7505-4156-83BE-642CC44D4B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890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9010-C448-4671-AF6F-2A030756552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DF536-E33C-4804-B76A-025090447D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44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F536-E33C-4804-B76A-025090447D2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2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211665" y="68401"/>
            <a:ext cx="8723376" cy="6456943"/>
            <a:chOff x="211665" y="228600"/>
            <a:chExt cx="8723376" cy="6456943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228600"/>
              <a:ext cx="8695944" cy="6035040"/>
            </a:xfrm>
            <a:prstGeom prst="roundRect">
              <a:avLst>
                <a:gd name="adj" fmla="val 1272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9"/>
            <p:cNvGrpSpPr>
              <a:grpSpLocks noChangeAspect="1"/>
            </p:cNvGrpSpPr>
            <p:nvPr/>
          </p:nvGrpSpPr>
          <p:grpSpPr bwMode="hidden">
            <a:xfrm>
              <a:off x="211665" y="5353963"/>
              <a:ext cx="8723376" cy="1331580"/>
              <a:chOff x="-3905250" y="4294188"/>
              <a:chExt cx="13011150" cy="1892300"/>
            </a:xfrm>
          </p:grpSpPr>
          <p:sp>
            <p:nvSpPr>
              <p:cNvPr id="11" name="Freeform 14"/>
              <p:cNvSpPr>
                <a:spLocks/>
              </p:cNvSpPr>
              <p:nvPr/>
            </p:nvSpPr>
            <p:spPr bwMode="hidden">
              <a:xfrm>
                <a:off x="4810125" y="4500563"/>
                <a:ext cx="4295775" cy="1016000"/>
              </a:xfrm>
              <a:custGeom>
                <a:avLst/>
                <a:gdLst/>
                <a:ahLst/>
                <a:cxnLst>
                  <a:cxn ang="0">
                    <a:pos x="2700" y="0"/>
                  </a:cxn>
                  <a:cxn ang="0">
                    <a:pos x="2700" y="0"/>
                  </a:cxn>
                  <a:cxn ang="0">
                    <a:pos x="2586" y="18"/>
                  </a:cxn>
                  <a:cxn ang="0">
                    <a:pos x="2470" y="38"/>
                  </a:cxn>
                  <a:cxn ang="0">
                    <a:pos x="2352" y="60"/>
                  </a:cxn>
                  <a:cxn ang="0">
                    <a:pos x="2230" y="82"/>
                  </a:cxn>
                  <a:cxn ang="0">
                    <a:pos x="2106" y="108"/>
                  </a:cxn>
                  <a:cxn ang="0">
                    <a:pos x="1978" y="134"/>
                  </a:cxn>
                  <a:cxn ang="0">
                    <a:pos x="1848" y="164"/>
                  </a:cxn>
                  <a:cxn ang="0">
                    <a:pos x="1714" y="194"/>
                  </a:cxn>
                  <a:cxn ang="0">
                    <a:pos x="1714" y="194"/>
                  </a:cxn>
                  <a:cxn ang="0">
                    <a:pos x="1472" y="252"/>
                  </a:cxn>
                  <a:cxn ang="0">
                    <a:pos x="1236" y="304"/>
                  </a:cxn>
                  <a:cxn ang="0">
                    <a:pos x="1010" y="352"/>
                  </a:cxn>
                  <a:cxn ang="0">
                    <a:pos x="792" y="398"/>
                  </a:cxn>
                  <a:cxn ang="0">
                    <a:pos x="584" y="438"/>
                  </a:cxn>
                  <a:cxn ang="0">
                    <a:pos x="382" y="474"/>
                  </a:cxn>
                  <a:cxn ang="0">
                    <a:pos x="188" y="508"/>
                  </a:cxn>
                  <a:cxn ang="0">
                    <a:pos x="0" y="538"/>
                  </a:cxn>
                  <a:cxn ang="0">
                    <a:pos x="0" y="538"/>
                  </a:cxn>
                  <a:cxn ang="0">
                    <a:pos x="130" y="556"/>
                  </a:cxn>
                  <a:cxn ang="0">
                    <a:pos x="254" y="572"/>
                  </a:cxn>
                  <a:cxn ang="0">
                    <a:pos x="374" y="586"/>
                  </a:cxn>
                  <a:cxn ang="0">
                    <a:pos x="492" y="598"/>
                  </a:cxn>
                  <a:cxn ang="0">
                    <a:pos x="606" y="610"/>
                  </a:cxn>
                  <a:cxn ang="0">
                    <a:pos x="716" y="618"/>
                  </a:cxn>
                  <a:cxn ang="0">
                    <a:pos x="822" y="626"/>
                  </a:cxn>
                  <a:cxn ang="0">
                    <a:pos x="926" y="632"/>
                  </a:cxn>
                  <a:cxn ang="0">
                    <a:pos x="1028" y="636"/>
                  </a:cxn>
                  <a:cxn ang="0">
                    <a:pos x="1126" y="638"/>
                  </a:cxn>
                  <a:cxn ang="0">
                    <a:pos x="1220" y="640"/>
                  </a:cxn>
                  <a:cxn ang="0">
                    <a:pos x="1312" y="640"/>
                  </a:cxn>
                  <a:cxn ang="0">
                    <a:pos x="1402" y="638"/>
                  </a:cxn>
                  <a:cxn ang="0">
                    <a:pos x="1490" y="636"/>
                  </a:cxn>
                  <a:cxn ang="0">
                    <a:pos x="1574" y="632"/>
                  </a:cxn>
                  <a:cxn ang="0">
                    <a:pos x="1656" y="626"/>
                  </a:cxn>
                  <a:cxn ang="0">
                    <a:pos x="1734" y="620"/>
                  </a:cxn>
                  <a:cxn ang="0">
                    <a:pos x="1812" y="612"/>
                  </a:cxn>
                  <a:cxn ang="0">
                    <a:pos x="1886" y="602"/>
                  </a:cxn>
                  <a:cxn ang="0">
                    <a:pos x="1960" y="592"/>
                  </a:cxn>
                  <a:cxn ang="0">
                    <a:pos x="2030" y="580"/>
                  </a:cxn>
                  <a:cxn ang="0">
                    <a:pos x="2100" y="568"/>
                  </a:cxn>
                  <a:cxn ang="0">
                    <a:pos x="2166" y="554"/>
                  </a:cxn>
                  <a:cxn ang="0">
                    <a:pos x="2232" y="540"/>
                  </a:cxn>
                  <a:cxn ang="0">
                    <a:pos x="2296" y="524"/>
                  </a:cxn>
                  <a:cxn ang="0">
                    <a:pos x="2358" y="508"/>
                  </a:cxn>
                  <a:cxn ang="0">
                    <a:pos x="2418" y="490"/>
                  </a:cxn>
                  <a:cxn ang="0">
                    <a:pos x="2478" y="472"/>
                  </a:cxn>
                  <a:cxn ang="0">
                    <a:pos x="2592" y="432"/>
                  </a:cxn>
                  <a:cxn ang="0">
                    <a:pos x="2702" y="390"/>
                  </a:cxn>
                  <a:cxn ang="0">
                    <a:pos x="2702" y="390"/>
                  </a:cxn>
                  <a:cxn ang="0">
                    <a:pos x="2706" y="388"/>
                  </a:cxn>
                  <a:cxn ang="0">
                    <a:pos x="2706" y="388"/>
                  </a:cxn>
                  <a:cxn ang="0">
                    <a:pos x="2706" y="0"/>
                  </a:cxn>
                  <a:cxn ang="0">
                    <a:pos x="2706" y="0"/>
                  </a:cxn>
                  <a:cxn ang="0">
                    <a:pos x="2700" y="0"/>
                  </a:cxn>
                  <a:cxn ang="0">
                    <a:pos x="2700" y="0"/>
                  </a:cxn>
                </a:cxnLst>
                <a:rect l="0" t="0" r="r" b="b"/>
                <a:pathLst>
                  <a:path w="2706" h="640">
                    <a:moveTo>
                      <a:pt x="2700" y="0"/>
                    </a:moveTo>
                    <a:lnTo>
                      <a:pt x="2700" y="0"/>
                    </a:lnTo>
                    <a:lnTo>
                      <a:pt x="2586" y="18"/>
                    </a:lnTo>
                    <a:lnTo>
                      <a:pt x="2470" y="38"/>
                    </a:lnTo>
                    <a:lnTo>
                      <a:pt x="2352" y="60"/>
                    </a:lnTo>
                    <a:lnTo>
                      <a:pt x="2230" y="82"/>
                    </a:lnTo>
                    <a:lnTo>
                      <a:pt x="2106" y="108"/>
                    </a:lnTo>
                    <a:lnTo>
                      <a:pt x="1978" y="134"/>
                    </a:lnTo>
                    <a:lnTo>
                      <a:pt x="1848" y="164"/>
                    </a:lnTo>
                    <a:lnTo>
                      <a:pt x="1714" y="194"/>
                    </a:lnTo>
                    <a:lnTo>
                      <a:pt x="1714" y="194"/>
                    </a:lnTo>
                    <a:lnTo>
                      <a:pt x="1472" y="252"/>
                    </a:lnTo>
                    <a:lnTo>
                      <a:pt x="1236" y="304"/>
                    </a:lnTo>
                    <a:lnTo>
                      <a:pt x="1010" y="352"/>
                    </a:lnTo>
                    <a:lnTo>
                      <a:pt x="792" y="398"/>
                    </a:lnTo>
                    <a:lnTo>
                      <a:pt x="584" y="438"/>
                    </a:lnTo>
                    <a:lnTo>
                      <a:pt x="382" y="474"/>
                    </a:lnTo>
                    <a:lnTo>
                      <a:pt x="188" y="508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30" y="556"/>
                    </a:lnTo>
                    <a:lnTo>
                      <a:pt x="254" y="572"/>
                    </a:lnTo>
                    <a:lnTo>
                      <a:pt x="374" y="586"/>
                    </a:lnTo>
                    <a:lnTo>
                      <a:pt x="492" y="598"/>
                    </a:lnTo>
                    <a:lnTo>
                      <a:pt x="606" y="610"/>
                    </a:lnTo>
                    <a:lnTo>
                      <a:pt x="716" y="618"/>
                    </a:lnTo>
                    <a:lnTo>
                      <a:pt x="822" y="626"/>
                    </a:lnTo>
                    <a:lnTo>
                      <a:pt x="926" y="632"/>
                    </a:lnTo>
                    <a:lnTo>
                      <a:pt x="1028" y="636"/>
                    </a:lnTo>
                    <a:lnTo>
                      <a:pt x="1126" y="638"/>
                    </a:lnTo>
                    <a:lnTo>
                      <a:pt x="1220" y="640"/>
                    </a:lnTo>
                    <a:lnTo>
                      <a:pt x="1312" y="640"/>
                    </a:lnTo>
                    <a:lnTo>
                      <a:pt x="1402" y="638"/>
                    </a:lnTo>
                    <a:lnTo>
                      <a:pt x="1490" y="636"/>
                    </a:lnTo>
                    <a:lnTo>
                      <a:pt x="1574" y="632"/>
                    </a:lnTo>
                    <a:lnTo>
                      <a:pt x="1656" y="626"/>
                    </a:lnTo>
                    <a:lnTo>
                      <a:pt x="1734" y="620"/>
                    </a:lnTo>
                    <a:lnTo>
                      <a:pt x="1812" y="612"/>
                    </a:lnTo>
                    <a:lnTo>
                      <a:pt x="1886" y="602"/>
                    </a:lnTo>
                    <a:lnTo>
                      <a:pt x="1960" y="592"/>
                    </a:lnTo>
                    <a:lnTo>
                      <a:pt x="2030" y="580"/>
                    </a:lnTo>
                    <a:lnTo>
                      <a:pt x="2100" y="568"/>
                    </a:lnTo>
                    <a:lnTo>
                      <a:pt x="2166" y="554"/>
                    </a:lnTo>
                    <a:lnTo>
                      <a:pt x="2232" y="540"/>
                    </a:lnTo>
                    <a:lnTo>
                      <a:pt x="2296" y="524"/>
                    </a:lnTo>
                    <a:lnTo>
                      <a:pt x="2358" y="508"/>
                    </a:lnTo>
                    <a:lnTo>
                      <a:pt x="2418" y="490"/>
                    </a:lnTo>
                    <a:lnTo>
                      <a:pt x="2478" y="472"/>
                    </a:lnTo>
                    <a:lnTo>
                      <a:pt x="2592" y="432"/>
                    </a:lnTo>
                    <a:lnTo>
                      <a:pt x="2702" y="390"/>
                    </a:lnTo>
                    <a:lnTo>
                      <a:pt x="2702" y="390"/>
                    </a:lnTo>
                    <a:lnTo>
                      <a:pt x="2706" y="388"/>
                    </a:lnTo>
                    <a:lnTo>
                      <a:pt x="2706" y="388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bg2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hidden">
              <a:xfrm>
                <a:off x="-309563" y="4318000"/>
                <a:ext cx="8280401" cy="1209675"/>
              </a:xfrm>
              <a:custGeom>
                <a:avLst/>
                <a:gdLst/>
                <a:ahLst/>
                <a:cxnLst>
                  <a:cxn ang="0">
                    <a:pos x="5216" y="714"/>
                  </a:cxn>
                  <a:cxn ang="0">
                    <a:pos x="4984" y="686"/>
                  </a:cxn>
                  <a:cxn ang="0">
                    <a:pos x="4478" y="610"/>
                  </a:cxn>
                  <a:cxn ang="0">
                    <a:pos x="3914" y="508"/>
                  </a:cxn>
                  <a:cxn ang="0">
                    <a:pos x="3286" y="374"/>
                  </a:cxn>
                  <a:cxn ang="0">
                    <a:pos x="2946" y="296"/>
                  </a:cxn>
                  <a:cxn ang="0">
                    <a:pos x="2682" y="236"/>
                  </a:cxn>
                  <a:cxn ang="0">
                    <a:pos x="2430" y="184"/>
                  </a:cxn>
                  <a:cxn ang="0">
                    <a:pos x="2190" y="140"/>
                  </a:cxn>
                  <a:cxn ang="0">
                    <a:pos x="1960" y="102"/>
                  </a:cxn>
                  <a:cxn ang="0">
                    <a:pos x="1740" y="72"/>
                  </a:cxn>
                  <a:cxn ang="0">
                    <a:pos x="1334" y="28"/>
                  </a:cxn>
                  <a:cxn ang="0">
                    <a:pos x="970" y="4"/>
                  </a:cxn>
                  <a:cxn ang="0">
                    <a:pos x="644" y="0"/>
                  </a:cxn>
                  <a:cxn ang="0">
                    <a:pos x="358" y="10"/>
                  </a:cxn>
                  <a:cxn ang="0">
                    <a:pos x="110" y="32"/>
                  </a:cxn>
                  <a:cxn ang="0">
                    <a:pos x="0" y="48"/>
                  </a:cxn>
                  <a:cxn ang="0">
                    <a:pos x="314" y="86"/>
                  </a:cxn>
                  <a:cxn ang="0">
                    <a:pos x="652" y="140"/>
                  </a:cxn>
                  <a:cxn ang="0">
                    <a:pos x="1014" y="210"/>
                  </a:cxn>
                  <a:cxn ang="0">
                    <a:pos x="1402" y="296"/>
                  </a:cxn>
                  <a:cxn ang="0">
                    <a:pos x="1756" y="378"/>
                  </a:cxn>
                  <a:cxn ang="0">
                    <a:pos x="2408" y="516"/>
                  </a:cxn>
                  <a:cxn ang="0">
                    <a:pos x="2708" y="572"/>
                  </a:cxn>
                  <a:cxn ang="0">
                    <a:pos x="2992" y="620"/>
                  </a:cxn>
                  <a:cxn ang="0">
                    <a:pos x="3260" y="662"/>
                  </a:cxn>
                  <a:cxn ang="0">
                    <a:pos x="3512" y="694"/>
                  </a:cxn>
                  <a:cxn ang="0">
                    <a:pos x="3750" y="722"/>
                  </a:cxn>
                  <a:cxn ang="0">
                    <a:pos x="3974" y="740"/>
                  </a:cxn>
                  <a:cxn ang="0">
                    <a:pos x="4184" y="754"/>
                  </a:cxn>
                  <a:cxn ang="0">
                    <a:pos x="4384" y="762"/>
                  </a:cxn>
                  <a:cxn ang="0">
                    <a:pos x="4570" y="762"/>
                  </a:cxn>
                  <a:cxn ang="0">
                    <a:pos x="4746" y="758"/>
                  </a:cxn>
                  <a:cxn ang="0">
                    <a:pos x="4912" y="748"/>
                  </a:cxn>
                  <a:cxn ang="0">
                    <a:pos x="5068" y="732"/>
                  </a:cxn>
                  <a:cxn ang="0">
                    <a:pos x="5216" y="714"/>
                  </a:cxn>
                </a:cxnLst>
                <a:rect l="0" t="0" r="r" b="b"/>
                <a:pathLst>
                  <a:path w="5216" h="762">
                    <a:moveTo>
                      <a:pt x="5216" y="714"/>
                    </a:moveTo>
                    <a:lnTo>
                      <a:pt x="5216" y="714"/>
                    </a:lnTo>
                    <a:lnTo>
                      <a:pt x="5102" y="700"/>
                    </a:lnTo>
                    <a:lnTo>
                      <a:pt x="4984" y="686"/>
                    </a:lnTo>
                    <a:lnTo>
                      <a:pt x="4738" y="652"/>
                    </a:lnTo>
                    <a:lnTo>
                      <a:pt x="4478" y="610"/>
                    </a:lnTo>
                    <a:lnTo>
                      <a:pt x="4204" y="564"/>
                    </a:lnTo>
                    <a:lnTo>
                      <a:pt x="3914" y="508"/>
                    </a:lnTo>
                    <a:lnTo>
                      <a:pt x="3608" y="446"/>
                    </a:lnTo>
                    <a:lnTo>
                      <a:pt x="3286" y="374"/>
                    </a:lnTo>
                    <a:lnTo>
                      <a:pt x="2946" y="296"/>
                    </a:lnTo>
                    <a:lnTo>
                      <a:pt x="2946" y="296"/>
                    </a:lnTo>
                    <a:lnTo>
                      <a:pt x="2812" y="266"/>
                    </a:lnTo>
                    <a:lnTo>
                      <a:pt x="2682" y="236"/>
                    </a:lnTo>
                    <a:lnTo>
                      <a:pt x="2556" y="210"/>
                    </a:lnTo>
                    <a:lnTo>
                      <a:pt x="2430" y="184"/>
                    </a:lnTo>
                    <a:lnTo>
                      <a:pt x="2308" y="162"/>
                    </a:lnTo>
                    <a:lnTo>
                      <a:pt x="2190" y="140"/>
                    </a:lnTo>
                    <a:lnTo>
                      <a:pt x="2074" y="120"/>
                    </a:lnTo>
                    <a:lnTo>
                      <a:pt x="1960" y="102"/>
                    </a:lnTo>
                    <a:lnTo>
                      <a:pt x="1850" y="86"/>
                    </a:lnTo>
                    <a:lnTo>
                      <a:pt x="1740" y="72"/>
                    </a:lnTo>
                    <a:lnTo>
                      <a:pt x="1532" y="46"/>
                    </a:lnTo>
                    <a:lnTo>
                      <a:pt x="1334" y="28"/>
                    </a:lnTo>
                    <a:lnTo>
                      <a:pt x="1148" y="14"/>
                    </a:lnTo>
                    <a:lnTo>
                      <a:pt x="970" y="4"/>
                    </a:lnTo>
                    <a:lnTo>
                      <a:pt x="802" y="0"/>
                    </a:lnTo>
                    <a:lnTo>
                      <a:pt x="644" y="0"/>
                    </a:lnTo>
                    <a:lnTo>
                      <a:pt x="496" y="4"/>
                    </a:lnTo>
                    <a:lnTo>
                      <a:pt x="358" y="10"/>
                    </a:lnTo>
                    <a:lnTo>
                      <a:pt x="230" y="20"/>
                    </a:lnTo>
                    <a:lnTo>
                      <a:pt x="110" y="3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54" y="66"/>
                    </a:lnTo>
                    <a:lnTo>
                      <a:pt x="314" y="86"/>
                    </a:lnTo>
                    <a:lnTo>
                      <a:pt x="480" y="112"/>
                    </a:lnTo>
                    <a:lnTo>
                      <a:pt x="652" y="140"/>
                    </a:lnTo>
                    <a:lnTo>
                      <a:pt x="830" y="174"/>
                    </a:lnTo>
                    <a:lnTo>
                      <a:pt x="1014" y="210"/>
                    </a:lnTo>
                    <a:lnTo>
                      <a:pt x="1206" y="250"/>
                    </a:lnTo>
                    <a:lnTo>
                      <a:pt x="1402" y="296"/>
                    </a:lnTo>
                    <a:lnTo>
                      <a:pt x="1402" y="296"/>
                    </a:lnTo>
                    <a:lnTo>
                      <a:pt x="1756" y="378"/>
                    </a:lnTo>
                    <a:lnTo>
                      <a:pt x="2092" y="450"/>
                    </a:lnTo>
                    <a:lnTo>
                      <a:pt x="2408" y="516"/>
                    </a:lnTo>
                    <a:lnTo>
                      <a:pt x="2562" y="544"/>
                    </a:lnTo>
                    <a:lnTo>
                      <a:pt x="2708" y="572"/>
                    </a:lnTo>
                    <a:lnTo>
                      <a:pt x="2852" y="598"/>
                    </a:lnTo>
                    <a:lnTo>
                      <a:pt x="2992" y="620"/>
                    </a:lnTo>
                    <a:lnTo>
                      <a:pt x="3128" y="642"/>
                    </a:lnTo>
                    <a:lnTo>
                      <a:pt x="3260" y="662"/>
                    </a:lnTo>
                    <a:lnTo>
                      <a:pt x="3388" y="678"/>
                    </a:lnTo>
                    <a:lnTo>
                      <a:pt x="3512" y="694"/>
                    </a:lnTo>
                    <a:lnTo>
                      <a:pt x="3632" y="708"/>
                    </a:lnTo>
                    <a:lnTo>
                      <a:pt x="3750" y="722"/>
                    </a:lnTo>
                    <a:lnTo>
                      <a:pt x="3864" y="732"/>
                    </a:lnTo>
                    <a:lnTo>
                      <a:pt x="3974" y="740"/>
                    </a:lnTo>
                    <a:lnTo>
                      <a:pt x="4080" y="748"/>
                    </a:lnTo>
                    <a:lnTo>
                      <a:pt x="4184" y="754"/>
                    </a:lnTo>
                    <a:lnTo>
                      <a:pt x="4286" y="758"/>
                    </a:lnTo>
                    <a:lnTo>
                      <a:pt x="4384" y="762"/>
                    </a:lnTo>
                    <a:lnTo>
                      <a:pt x="4478" y="762"/>
                    </a:lnTo>
                    <a:lnTo>
                      <a:pt x="4570" y="762"/>
                    </a:lnTo>
                    <a:lnTo>
                      <a:pt x="4660" y="760"/>
                    </a:lnTo>
                    <a:lnTo>
                      <a:pt x="4746" y="758"/>
                    </a:lnTo>
                    <a:lnTo>
                      <a:pt x="4830" y="754"/>
                    </a:lnTo>
                    <a:lnTo>
                      <a:pt x="4912" y="748"/>
                    </a:lnTo>
                    <a:lnTo>
                      <a:pt x="4992" y="740"/>
                    </a:lnTo>
                    <a:lnTo>
                      <a:pt x="5068" y="732"/>
                    </a:lnTo>
                    <a:lnTo>
                      <a:pt x="5144" y="724"/>
                    </a:lnTo>
                    <a:lnTo>
                      <a:pt x="5216" y="714"/>
                    </a:lnTo>
                    <a:lnTo>
                      <a:pt x="5216" y="714"/>
                    </a:lnTo>
                    <a:close/>
                  </a:path>
                </a:pathLst>
              </a:custGeom>
              <a:solidFill>
                <a:schemeClr val="bg2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2"/>
              <p:cNvSpPr>
                <a:spLocks/>
              </p:cNvSpPr>
              <p:nvPr/>
            </p:nvSpPr>
            <p:spPr bwMode="hidden">
              <a:xfrm>
                <a:off x="3175" y="4335463"/>
                <a:ext cx="8166100" cy="110172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66"/>
                  </a:cxn>
                  <a:cxn ang="0">
                    <a:pos x="72" y="56"/>
                  </a:cxn>
                  <a:cxn ang="0">
                    <a:pos x="164" y="42"/>
                  </a:cxn>
                  <a:cxn ang="0">
                    <a:pos x="224" y="34"/>
                  </a:cxn>
                  <a:cxn ang="0">
                    <a:pos x="294" y="26"/>
                  </a:cxn>
                  <a:cxn ang="0">
                    <a:pos x="372" y="20"/>
                  </a:cxn>
                  <a:cxn ang="0">
                    <a:pos x="462" y="14"/>
                  </a:cxn>
                  <a:cxn ang="0">
                    <a:pos x="560" y="8"/>
                  </a:cxn>
                  <a:cxn ang="0">
                    <a:pos x="670" y="4"/>
                  </a:cxn>
                  <a:cxn ang="0">
                    <a:pos x="790" y="2"/>
                  </a:cxn>
                  <a:cxn ang="0">
                    <a:pos x="920" y="0"/>
                  </a:cxn>
                  <a:cxn ang="0">
                    <a:pos x="1060" y="2"/>
                  </a:cxn>
                  <a:cxn ang="0">
                    <a:pos x="1210" y="6"/>
                  </a:cxn>
                  <a:cxn ang="0">
                    <a:pos x="1372" y="14"/>
                  </a:cxn>
                  <a:cxn ang="0">
                    <a:pos x="1544" y="24"/>
                  </a:cxn>
                  <a:cxn ang="0">
                    <a:pos x="1726" y="40"/>
                  </a:cxn>
                  <a:cxn ang="0">
                    <a:pos x="1920" y="58"/>
                  </a:cxn>
                  <a:cxn ang="0">
                    <a:pos x="2126" y="80"/>
                  </a:cxn>
                  <a:cxn ang="0">
                    <a:pos x="2342" y="106"/>
                  </a:cxn>
                  <a:cxn ang="0">
                    <a:pos x="2570" y="138"/>
                  </a:cxn>
                  <a:cxn ang="0">
                    <a:pos x="2808" y="174"/>
                  </a:cxn>
                  <a:cxn ang="0">
                    <a:pos x="3058" y="216"/>
                  </a:cxn>
                  <a:cxn ang="0">
                    <a:pos x="3320" y="266"/>
                  </a:cxn>
                  <a:cxn ang="0">
                    <a:pos x="3594" y="320"/>
                  </a:cxn>
                  <a:cxn ang="0">
                    <a:pos x="3880" y="380"/>
                  </a:cxn>
                  <a:cxn ang="0">
                    <a:pos x="4178" y="448"/>
                  </a:cxn>
                  <a:cxn ang="0">
                    <a:pos x="4488" y="522"/>
                  </a:cxn>
                  <a:cxn ang="0">
                    <a:pos x="4810" y="604"/>
                  </a:cxn>
                  <a:cxn ang="0">
                    <a:pos x="5144" y="694"/>
                  </a:cxn>
                </a:cxnLst>
                <a:rect l="0" t="0" r="r" b="b"/>
                <a:pathLst>
                  <a:path w="5144" h="694">
                    <a:moveTo>
                      <a:pt x="0" y="70"/>
                    </a:moveTo>
                    <a:lnTo>
                      <a:pt x="0" y="70"/>
                    </a:lnTo>
                    <a:lnTo>
                      <a:pt x="18" y="66"/>
                    </a:lnTo>
                    <a:lnTo>
                      <a:pt x="72" y="56"/>
                    </a:lnTo>
                    <a:lnTo>
                      <a:pt x="164" y="42"/>
                    </a:lnTo>
                    <a:lnTo>
                      <a:pt x="224" y="34"/>
                    </a:lnTo>
                    <a:lnTo>
                      <a:pt x="294" y="26"/>
                    </a:lnTo>
                    <a:lnTo>
                      <a:pt x="372" y="20"/>
                    </a:lnTo>
                    <a:lnTo>
                      <a:pt x="462" y="14"/>
                    </a:lnTo>
                    <a:lnTo>
                      <a:pt x="560" y="8"/>
                    </a:lnTo>
                    <a:lnTo>
                      <a:pt x="670" y="4"/>
                    </a:lnTo>
                    <a:lnTo>
                      <a:pt x="790" y="2"/>
                    </a:lnTo>
                    <a:lnTo>
                      <a:pt x="920" y="0"/>
                    </a:lnTo>
                    <a:lnTo>
                      <a:pt x="1060" y="2"/>
                    </a:lnTo>
                    <a:lnTo>
                      <a:pt x="1210" y="6"/>
                    </a:lnTo>
                    <a:lnTo>
                      <a:pt x="1372" y="14"/>
                    </a:lnTo>
                    <a:lnTo>
                      <a:pt x="1544" y="24"/>
                    </a:lnTo>
                    <a:lnTo>
                      <a:pt x="1726" y="40"/>
                    </a:lnTo>
                    <a:lnTo>
                      <a:pt x="1920" y="58"/>
                    </a:lnTo>
                    <a:lnTo>
                      <a:pt x="2126" y="80"/>
                    </a:lnTo>
                    <a:lnTo>
                      <a:pt x="2342" y="106"/>
                    </a:lnTo>
                    <a:lnTo>
                      <a:pt x="2570" y="138"/>
                    </a:lnTo>
                    <a:lnTo>
                      <a:pt x="2808" y="174"/>
                    </a:lnTo>
                    <a:lnTo>
                      <a:pt x="3058" y="216"/>
                    </a:lnTo>
                    <a:lnTo>
                      <a:pt x="3320" y="266"/>
                    </a:lnTo>
                    <a:lnTo>
                      <a:pt x="3594" y="320"/>
                    </a:lnTo>
                    <a:lnTo>
                      <a:pt x="3880" y="380"/>
                    </a:lnTo>
                    <a:lnTo>
                      <a:pt x="4178" y="448"/>
                    </a:lnTo>
                    <a:lnTo>
                      <a:pt x="4488" y="522"/>
                    </a:lnTo>
                    <a:lnTo>
                      <a:pt x="4810" y="604"/>
                    </a:lnTo>
                    <a:lnTo>
                      <a:pt x="5144" y="694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6"/>
              <p:cNvSpPr>
                <a:spLocks/>
              </p:cNvSpPr>
              <p:nvPr/>
            </p:nvSpPr>
            <p:spPr bwMode="hidden">
              <a:xfrm>
                <a:off x="4156075" y="4316413"/>
                <a:ext cx="4940300" cy="927100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0" y="584"/>
                  </a:cxn>
                  <a:cxn ang="0">
                    <a:pos x="90" y="560"/>
                  </a:cxn>
                  <a:cxn ang="0">
                    <a:pos x="336" y="498"/>
                  </a:cxn>
                  <a:cxn ang="0">
                    <a:pos x="506" y="456"/>
                  </a:cxn>
                  <a:cxn ang="0">
                    <a:pos x="702" y="410"/>
                  </a:cxn>
                  <a:cxn ang="0">
                    <a:pos x="920" y="360"/>
                  </a:cxn>
                  <a:cxn ang="0">
                    <a:pos x="1154" y="306"/>
                  </a:cxn>
                  <a:cxn ang="0">
                    <a:pos x="1402" y="254"/>
                  </a:cxn>
                  <a:cxn ang="0">
                    <a:pos x="1656" y="202"/>
                  </a:cxn>
                  <a:cxn ang="0">
                    <a:pos x="1916" y="154"/>
                  </a:cxn>
                  <a:cxn ang="0">
                    <a:pos x="2174" y="108"/>
                  </a:cxn>
                  <a:cxn ang="0">
                    <a:pos x="2302" y="88"/>
                  </a:cxn>
                  <a:cxn ang="0">
                    <a:pos x="2426" y="68"/>
                  </a:cxn>
                  <a:cxn ang="0">
                    <a:pos x="2550" y="52"/>
                  </a:cxn>
                  <a:cxn ang="0">
                    <a:pos x="2670" y="36"/>
                  </a:cxn>
                  <a:cxn ang="0">
                    <a:pos x="2788" y="24"/>
                  </a:cxn>
                  <a:cxn ang="0">
                    <a:pos x="2900" y="14"/>
                  </a:cxn>
                  <a:cxn ang="0">
                    <a:pos x="3008" y="6"/>
                  </a:cxn>
                  <a:cxn ang="0">
                    <a:pos x="3112" y="0"/>
                  </a:cxn>
                </a:cxnLst>
                <a:rect l="0" t="0" r="r" b="b"/>
                <a:pathLst>
                  <a:path w="3112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90" y="560"/>
                    </a:lnTo>
                    <a:lnTo>
                      <a:pt x="336" y="498"/>
                    </a:lnTo>
                    <a:lnTo>
                      <a:pt x="506" y="456"/>
                    </a:lnTo>
                    <a:lnTo>
                      <a:pt x="702" y="410"/>
                    </a:lnTo>
                    <a:lnTo>
                      <a:pt x="920" y="360"/>
                    </a:lnTo>
                    <a:lnTo>
                      <a:pt x="1154" y="306"/>
                    </a:lnTo>
                    <a:lnTo>
                      <a:pt x="1402" y="254"/>
                    </a:lnTo>
                    <a:lnTo>
                      <a:pt x="1656" y="202"/>
                    </a:lnTo>
                    <a:lnTo>
                      <a:pt x="1916" y="154"/>
                    </a:lnTo>
                    <a:lnTo>
                      <a:pt x="2174" y="108"/>
                    </a:lnTo>
                    <a:lnTo>
                      <a:pt x="2302" y="88"/>
                    </a:lnTo>
                    <a:lnTo>
                      <a:pt x="2426" y="68"/>
                    </a:lnTo>
                    <a:lnTo>
                      <a:pt x="2550" y="52"/>
                    </a:lnTo>
                    <a:lnTo>
                      <a:pt x="2670" y="36"/>
                    </a:lnTo>
                    <a:lnTo>
                      <a:pt x="2788" y="24"/>
                    </a:lnTo>
                    <a:lnTo>
                      <a:pt x="2900" y="14"/>
                    </a:lnTo>
                    <a:lnTo>
                      <a:pt x="3008" y="6"/>
                    </a:lnTo>
                    <a:lnTo>
                      <a:pt x="3112" y="0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 useBgFill="1">
            <p:nvSpPr>
              <p:cNvPr id="15" name="Freeform 10"/>
              <p:cNvSpPr>
                <a:spLocks/>
              </p:cNvSpPr>
              <p:nvPr/>
            </p:nvSpPr>
            <p:spPr bwMode="hidden">
              <a:xfrm>
                <a:off x="-3905250" y="4294188"/>
                <a:ext cx="13011150" cy="1892300"/>
              </a:xfrm>
              <a:custGeom>
                <a:avLst/>
                <a:gdLst/>
                <a:ahLst/>
                <a:cxnLst>
                  <a:cxn ang="0">
                    <a:pos x="8192" y="512"/>
                  </a:cxn>
                  <a:cxn ang="0">
                    <a:pos x="8040" y="570"/>
                  </a:cxn>
                  <a:cxn ang="0">
                    <a:pos x="7878" y="620"/>
                  </a:cxn>
                  <a:cxn ang="0">
                    <a:pos x="7706" y="666"/>
                  </a:cxn>
                  <a:cxn ang="0">
                    <a:pos x="7522" y="702"/>
                  </a:cxn>
                  <a:cxn ang="0">
                    <a:pos x="7322" y="730"/>
                  </a:cxn>
                  <a:cxn ang="0">
                    <a:pos x="7106" y="750"/>
                  </a:cxn>
                  <a:cxn ang="0">
                    <a:pos x="6872" y="762"/>
                  </a:cxn>
                  <a:cxn ang="0">
                    <a:pos x="6618" y="760"/>
                  </a:cxn>
                  <a:cxn ang="0">
                    <a:pos x="6342" y="750"/>
                  </a:cxn>
                  <a:cxn ang="0">
                    <a:pos x="6042" y="726"/>
                  </a:cxn>
                  <a:cxn ang="0">
                    <a:pos x="5716" y="690"/>
                  </a:cxn>
                  <a:cxn ang="0">
                    <a:pos x="5364" y="642"/>
                  </a:cxn>
                  <a:cxn ang="0">
                    <a:pos x="4982" y="578"/>
                  </a:cxn>
                  <a:cxn ang="0">
                    <a:pos x="4568" y="500"/>
                  </a:cxn>
                  <a:cxn ang="0">
                    <a:pos x="4122" y="406"/>
                  </a:cxn>
                  <a:cxn ang="0">
                    <a:pos x="3640" y="296"/>
                  </a:cxn>
                  <a:cxn ang="0">
                    <a:pos x="3396" y="240"/>
                  </a:cxn>
                  <a:cxn ang="0">
                    <a:pos x="2934" y="148"/>
                  </a:cxn>
                  <a:cxn ang="0">
                    <a:pos x="2512" y="82"/>
                  </a:cxn>
                  <a:cxn ang="0">
                    <a:pos x="2126" y="36"/>
                  </a:cxn>
                  <a:cxn ang="0">
                    <a:pos x="1776" y="10"/>
                  </a:cxn>
                  <a:cxn ang="0">
                    <a:pos x="1462" y="0"/>
                  </a:cxn>
                  <a:cxn ang="0">
                    <a:pos x="1182" y="4"/>
                  </a:cxn>
                  <a:cxn ang="0">
                    <a:pos x="934" y="20"/>
                  </a:cxn>
                  <a:cxn ang="0">
                    <a:pos x="716" y="44"/>
                  </a:cxn>
                  <a:cxn ang="0">
                    <a:pos x="530" y="74"/>
                  </a:cxn>
                  <a:cxn ang="0">
                    <a:pos x="374" y="108"/>
                  </a:cxn>
                  <a:cxn ang="0">
                    <a:pos x="248" y="144"/>
                  </a:cxn>
                  <a:cxn ang="0">
                    <a:pos x="148" y="176"/>
                  </a:cxn>
                  <a:cxn ang="0">
                    <a:pos x="48" y="216"/>
                  </a:cxn>
                  <a:cxn ang="0">
                    <a:pos x="0" y="240"/>
                  </a:cxn>
                  <a:cxn ang="0">
                    <a:pos x="8192" y="1192"/>
                  </a:cxn>
                  <a:cxn ang="0">
                    <a:pos x="8196" y="1186"/>
                  </a:cxn>
                  <a:cxn ang="0">
                    <a:pos x="8196" y="510"/>
                  </a:cxn>
                  <a:cxn ang="0">
                    <a:pos x="8192" y="512"/>
                  </a:cxn>
                </a:cxnLst>
                <a:rect l="0" t="0" r="r" b="b"/>
                <a:pathLst>
                  <a:path w="8196" h="1192">
                    <a:moveTo>
                      <a:pt x="8192" y="512"/>
                    </a:moveTo>
                    <a:lnTo>
                      <a:pt x="8192" y="512"/>
                    </a:lnTo>
                    <a:lnTo>
                      <a:pt x="8116" y="542"/>
                    </a:lnTo>
                    <a:lnTo>
                      <a:pt x="8040" y="570"/>
                    </a:lnTo>
                    <a:lnTo>
                      <a:pt x="7960" y="596"/>
                    </a:lnTo>
                    <a:lnTo>
                      <a:pt x="7878" y="620"/>
                    </a:lnTo>
                    <a:lnTo>
                      <a:pt x="7794" y="644"/>
                    </a:lnTo>
                    <a:lnTo>
                      <a:pt x="7706" y="666"/>
                    </a:lnTo>
                    <a:lnTo>
                      <a:pt x="7616" y="684"/>
                    </a:lnTo>
                    <a:lnTo>
                      <a:pt x="7522" y="702"/>
                    </a:lnTo>
                    <a:lnTo>
                      <a:pt x="7424" y="718"/>
                    </a:lnTo>
                    <a:lnTo>
                      <a:pt x="7322" y="730"/>
                    </a:lnTo>
                    <a:lnTo>
                      <a:pt x="7216" y="742"/>
                    </a:lnTo>
                    <a:lnTo>
                      <a:pt x="7106" y="750"/>
                    </a:lnTo>
                    <a:lnTo>
                      <a:pt x="6992" y="758"/>
                    </a:lnTo>
                    <a:lnTo>
                      <a:pt x="6872" y="762"/>
                    </a:lnTo>
                    <a:lnTo>
                      <a:pt x="6748" y="762"/>
                    </a:lnTo>
                    <a:lnTo>
                      <a:pt x="6618" y="760"/>
                    </a:lnTo>
                    <a:lnTo>
                      <a:pt x="6482" y="756"/>
                    </a:lnTo>
                    <a:lnTo>
                      <a:pt x="6342" y="750"/>
                    </a:lnTo>
                    <a:lnTo>
                      <a:pt x="6196" y="740"/>
                    </a:lnTo>
                    <a:lnTo>
                      <a:pt x="6042" y="726"/>
                    </a:lnTo>
                    <a:lnTo>
                      <a:pt x="5882" y="710"/>
                    </a:lnTo>
                    <a:lnTo>
                      <a:pt x="5716" y="690"/>
                    </a:lnTo>
                    <a:lnTo>
                      <a:pt x="5544" y="668"/>
                    </a:lnTo>
                    <a:lnTo>
                      <a:pt x="5364" y="642"/>
                    </a:lnTo>
                    <a:lnTo>
                      <a:pt x="5176" y="612"/>
                    </a:lnTo>
                    <a:lnTo>
                      <a:pt x="4982" y="578"/>
                    </a:lnTo>
                    <a:lnTo>
                      <a:pt x="4778" y="540"/>
                    </a:lnTo>
                    <a:lnTo>
                      <a:pt x="4568" y="500"/>
                    </a:lnTo>
                    <a:lnTo>
                      <a:pt x="4348" y="454"/>
                    </a:lnTo>
                    <a:lnTo>
                      <a:pt x="4122" y="406"/>
                    </a:lnTo>
                    <a:lnTo>
                      <a:pt x="3886" y="354"/>
                    </a:lnTo>
                    <a:lnTo>
                      <a:pt x="3640" y="296"/>
                    </a:lnTo>
                    <a:lnTo>
                      <a:pt x="3640" y="296"/>
                    </a:lnTo>
                    <a:lnTo>
                      <a:pt x="3396" y="240"/>
                    </a:lnTo>
                    <a:lnTo>
                      <a:pt x="3160" y="192"/>
                    </a:lnTo>
                    <a:lnTo>
                      <a:pt x="2934" y="148"/>
                    </a:lnTo>
                    <a:lnTo>
                      <a:pt x="2718" y="112"/>
                    </a:lnTo>
                    <a:lnTo>
                      <a:pt x="2512" y="82"/>
                    </a:lnTo>
                    <a:lnTo>
                      <a:pt x="2314" y="56"/>
                    </a:lnTo>
                    <a:lnTo>
                      <a:pt x="2126" y="36"/>
                    </a:lnTo>
                    <a:lnTo>
                      <a:pt x="1948" y="20"/>
                    </a:lnTo>
                    <a:lnTo>
                      <a:pt x="1776" y="10"/>
                    </a:lnTo>
                    <a:lnTo>
                      <a:pt x="1616" y="2"/>
                    </a:lnTo>
                    <a:lnTo>
                      <a:pt x="1462" y="0"/>
                    </a:lnTo>
                    <a:lnTo>
                      <a:pt x="1318" y="0"/>
                    </a:lnTo>
                    <a:lnTo>
                      <a:pt x="1182" y="4"/>
                    </a:lnTo>
                    <a:lnTo>
                      <a:pt x="1054" y="10"/>
                    </a:lnTo>
                    <a:lnTo>
                      <a:pt x="934" y="20"/>
                    </a:lnTo>
                    <a:lnTo>
                      <a:pt x="822" y="30"/>
                    </a:lnTo>
                    <a:lnTo>
                      <a:pt x="716" y="44"/>
                    </a:lnTo>
                    <a:lnTo>
                      <a:pt x="620" y="58"/>
                    </a:lnTo>
                    <a:lnTo>
                      <a:pt x="530" y="74"/>
                    </a:lnTo>
                    <a:lnTo>
                      <a:pt x="450" y="92"/>
                    </a:lnTo>
                    <a:lnTo>
                      <a:pt x="374" y="108"/>
                    </a:lnTo>
                    <a:lnTo>
                      <a:pt x="308" y="126"/>
                    </a:lnTo>
                    <a:lnTo>
                      <a:pt x="248" y="144"/>
                    </a:lnTo>
                    <a:lnTo>
                      <a:pt x="194" y="160"/>
                    </a:lnTo>
                    <a:lnTo>
                      <a:pt x="148" y="176"/>
                    </a:lnTo>
                    <a:lnTo>
                      <a:pt x="108" y="192"/>
                    </a:lnTo>
                    <a:lnTo>
                      <a:pt x="48" y="216"/>
                    </a:lnTo>
                    <a:lnTo>
                      <a:pt x="12" y="234"/>
                    </a:lnTo>
                    <a:lnTo>
                      <a:pt x="0" y="240"/>
                    </a:lnTo>
                    <a:lnTo>
                      <a:pt x="0" y="1192"/>
                    </a:lnTo>
                    <a:lnTo>
                      <a:pt x="8192" y="1192"/>
                    </a:lnTo>
                    <a:lnTo>
                      <a:pt x="8192" y="1192"/>
                    </a:lnTo>
                    <a:lnTo>
                      <a:pt x="8196" y="1186"/>
                    </a:lnTo>
                    <a:lnTo>
                      <a:pt x="8196" y="1186"/>
                    </a:lnTo>
                    <a:lnTo>
                      <a:pt x="8196" y="510"/>
                    </a:lnTo>
                    <a:lnTo>
                      <a:pt x="8196" y="510"/>
                    </a:lnTo>
                    <a:lnTo>
                      <a:pt x="8192" y="512"/>
                    </a:lnTo>
                    <a:lnTo>
                      <a:pt x="8192" y="512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211665" y="71128"/>
            <a:ext cx="8723376" cy="1815465"/>
            <a:chOff x="211665" y="228600"/>
            <a:chExt cx="8723376" cy="1815465"/>
          </a:xfrm>
        </p:grpSpPr>
        <p:sp>
          <p:nvSpPr>
            <p:cNvPr id="22" name="Rounded Rectangle 11"/>
            <p:cNvSpPr/>
            <p:nvPr/>
          </p:nvSpPr>
          <p:spPr>
            <a:xfrm>
              <a:off x="228600" y="228600"/>
              <a:ext cx="8695944" cy="1426464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5"/>
            <p:cNvGrpSpPr>
              <a:grpSpLocks noChangeAspect="1"/>
            </p:cNvGrpSpPr>
            <p:nvPr/>
          </p:nvGrpSpPr>
          <p:grpSpPr bwMode="hidden">
            <a:xfrm>
              <a:off x="211665" y="714191"/>
              <a:ext cx="8723376" cy="1329874"/>
              <a:chOff x="-3905251" y="4294188"/>
              <a:chExt cx="13027839" cy="1892300"/>
            </a:xfrm>
          </p:grpSpPr>
          <p:sp>
            <p:nvSpPr>
              <p:cNvPr id="24" name="Freeform 14"/>
              <p:cNvSpPr>
                <a:spLocks/>
              </p:cNvSpPr>
              <p:nvPr/>
            </p:nvSpPr>
            <p:spPr bwMode="hidden">
              <a:xfrm>
                <a:off x="4810125" y="4500563"/>
                <a:ext cx="4295775" cy="1016000"/>
              </a:xfrm>
              <a:custGeom>
                <a:avLst/>
                <a:gdLst/>
                <a:ahLst/>
                <a:cxnLst>
                  <a:cxn ang="0">
                    <a:pos x="2700" y="0"/>
                  </a:cxn>
                  <a:cxn ang="0">
                    <a:pos x="2700" y="0"/>
                  </a:cxn>
                  <a:cxn ang="0">
                    <a:pos x="2586" y="18"/>
                  </a:cxn>
                  <a:cxn ang="0">
                    <a:pos x="2470" y="38"/>
                  </a:cxn>
                  <a:cxn ang="0">
                    <a:pos x="2352" y="60"/>
                  </a:cxn>
                  <a:cxn ang="0">
                    <a:pos x="2230" y="82"/>
                  </a:cxn>
                  <a:cxn ang="0">
                    <a:pos x="2106" y="108"/>
                  </a:cxn>
                  <a:cxn ang="0">
                    <a:pos x="1978" y="134"/>
                  </a:cxn>
                  <a:cxn ang="0">
                    <a:pos x="1848" y="164"/>
                  </a:cxn>
                  <a:cxn ang="0">
                    <a:pos x="1714" y="194"/>
                  </a:cxn>
                  <a:cxn ang="0">
                    <a:pos x="1714" y="194"/>
                  </a:cxn>
                  <a:cxn ang="0">
                    <a:pos x="1472" y="252"/>
                  </a:cxn>
                  <a:cxn ang="0">
                    <a:pos x="1236" y="304"/>
                  </a:cxn>
                  <a:cxn ang="0">
                    <a:pos x="1010" y="352"/>
                  </a:cxn>
                  <a:cxn ang="0">
                    <a:pos x="792" y="398"/>
                  </a:cxn>
                  <a:cxn ang="0">
                    <a:pos x="584" y="438"/>
                  </a:cxn>
                  <a:cxn ang="0">
                    <a:pos x="382" y="474"/>
                  </a:cxn>
                  <a:cxn ang="0">
                    <a:pos x="188" y="508"/>
                  </a:cxn>
                  <a:cxn ang="0">
                    <a:pos x="0" y="538"/>
                  </a:cxn>
                  <a:cxn ang="0">
                    <a:pos x="0" y="538"/>
                  </a:cxn>
                  <a:cxn ang="0">
                    <a:pos x="130" y="556"/>
                  </a:cxn>
                  <a:cxn ang="0">
                    <a:pos x="254" y="572"/>
                  </a:cxn>
                  <a:cxn ang="0">
                    <a:pos x="374" y="586"/>
                  </a:cxn>
                  <a:cxn ang="0">
                    <a:pos x="492" y="598"/>
                  </a:cxn>
                  <a:cxn ang="0">
                    <a:pos x="606" y="610"/>
                  </a:cxn>
                  <a:cxn ang="0">
                    <a:pos x="716" y="618"/>
                  </a:cxn>
                  <a:cxn ang="0">
                    <a:pos x="822" y="626"/>
                  </a:cxn>
                  <a:cxn ang="0">
                    <a:pos x="926" y="632"/>
                  </a:cxn>
                  <a:cxn ang="0">
                    <a:pos x="1028" y="636"/>
                  </a:cxn>
                  <a:cxn ang="0">
                    <a:pos x="1126" y="638"/>
                  </a:cxn>
                  <a:cxn ang="0">
                    <a:pos x="1220" y="640"/>
                  </a:cxn>
                  <a:cxn ang="0">
                    <a:pos x="1312" y="640"/>
                  </a:cxn>
                  <a:cxn ang="0">
                    <a:pos x="1402" y="638"/>
                  </a:cxn>
                  <a:cxn ang="0">
                    <a:pos x="1490" y="636"/>
                  </a:cxn>
                  <a:cxn ang="0">
                    <a:pos x="1574" y="632"/>
                  </a:cxn>
                  <a:cxn ang="0">
                    <a:pos x="1656" y="626"/>
                  </a:cxn>
                  <a:cxn ang="0">
                    <a:pos x="1734" y="620"/>
                  </a:cxn>
                  <a:cxn ang="0">
                    <a:pos x="1812" y="612"/>
                  </a:cxn>
                  <a:cxn ang="0">
                    <a:pos x="1886" y="602"/>
                  </a:cxn>
                  <a:cxn ang="0">
                    <a:pos x="1960" y="592"/>
                  </a:cxn>
                  <a:cxn ang="0">
                    <a:pos x="2030" y="580"/>
                  </a:cxn>
                  <a:cxn ang="0">
                    <a:pos x="2100" y="568"/>
                  </a:cxn>
                  <a:cxn ang="0">
                    <a:pos x="2166" y="554"/>
                  </a:cxn>
                  <a:cxn ang="0">
                    <a:pos x="2232" y="540"/>
                  </a:cxn>
                  <a:cxn ang="0">
                    <a:pos x="2296" y="524"/>
                  </a:cxn>
                  <a:cxn ang="0">
                    <a:pos x="2358" y="508"/>
                  </a:cxn>
                  <a:cxn ang="0">
                    <a:pos x="2418" y="490"/>
                  </a:cxn>
                  <a:cxn ang="0">
                    <a:pos x="2478" y="472"/>
                  </a:cxn>
                  <a:cxn ang="0">
                    <a:pos x="2592" y="432"/>
                  </a:cxn>
                  <a:cxn ang="0">
                    <a:pos x="2702" y="390"/>
                  </a:cxn>
                  <a:cxn ang="0">
                    <a:pos x="2702" y="390"/>
                  </a:cxn>
                  <a:cxn ang="0">
                    <a:pos x="2706" y="388"/>
                  </a:cxn>
                  <a:cxn ang="0">
                    <a:pos x="2706" y="388"/>
                  </a:cxn>
                  <a:cxn ang="0">
                    <a:pos x="2706" y="0"/>
                  </a:cxn>
                  <a:cxn ang="0">
                    <a:pos x="2706" y="0"/>
                  </a:cxn>
                  <a:cxn ang="0">
                    <a:pos x="2700" y="0"/>
                  </a:cxn>
                  <a:cxn ang="0">
                    <a:pos x="2700" y="0"/>
                  </a:cxn>
                </a:cxnLst>
                <a:rect l="0" t="0" r="r" b="b"/>
                <a:pathLst>
                  <a:path w="2706" h="640">
                    <a:moveTo>
                      <a:pt x="2700" y="0"/>
                    </a:moveTo>
                    <a:lnTo>
                      <a:pt x="2700" y="0"/>
                    </a:lnTo>
                    <a:lnTo>
                      <a:pt x="2586" y="18"/>
                    </a:lnTo>
                    <a:lnTo>
                      <a:pt x="2470" y="38"/>
                    </a:lnTo>
                    <a:lnTo>
                      <a:pt x="2352" y="60"/>
                    </a:lnTo>
                    <a:lnTo>
                      <a:pt x="2230" y="82"/>
                    </a:lnTo>
                    <a:lnTo>
                      <a:pt x="2106" y="108"/>
                    </a:lnTo>
                    <a:lnTo>
                      <a:pt x="1978" y="134"/>
                    </a:lnTo>
                    <a:lnTo>
                      <a:pt x="1848" y="164"/>
                    </a:lnTo>
                    <a:lnTo>
                      <a:pt x="1714" y="194"/>
                    </a:lnTo>
                    <a:lnTo>
                      <a:pt x="1714" y="194"/>
                    </a:lnTo>
                    <a:lnTo>
                      <a:pt x="1472" y="252"/>
                    </a:lnTo>
                    <a:lnTo>
                      <a:pt x="1236" y="304"/>
                    </a:lnTo>
                    <a:lnTo>
                      <a:pt x="1010" y="352"/>
                    </a:lnTo>
                    <a:lnTo>
                      <a:pt x="792" y="398"/>
                    </a:lnTo>
                    <a:lnTo>
                      <a:pt x="584" y="438"/>
                    </a:lnTo>
                    <a:lnTo>
                      <a:pt x="382" y="474"/>
                    </a:lnTo>
                    <a:lnTo>
                      <a:pt x="188" y="508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30" y="556"/>
                    </a:lnTo>
                    <a:lnTo>
                      <a:pt x="254" y="572"/>
                    </a:lnTo>
                    <a:lnTo>
                      <a:pt x="374" y="586"/>
                    </a:lnTo>
                    <a:lnTo>
                      <a:pt x="492" y="598"/>
                    </a:lnTo>
                    <a:lnTo>
                      <a:pt x="606" y="610"/>
                    </a:lnTo>
                    <a:lnTo>
                      <a:pt x="716" y="618"/>
                    </a:lnTo>
                    <a:lnTo>
                      <a:pt x="822" y="626"/>
                    </a:lnTo>
                    <a:lnTo>
                      <a:pt x="926" y="632"/>
                    </a:lnTo>
                    <a:lnTo>
                      <a:pt x="1028" y="636"/>
                    </a:lnTo>
                    <a:lnTo>
                      <a:pt x="1126" y="638"/>
                    </a:lnTo>
                    <a:lnTo>
                      <a:pt x="1220" y="640"/>
                    </a:lnTo>
                    <a:lnTo>
                      <a:pt x="1312" y="640"/>
                    </a:lnTo>
                    <a:lnTo>
                      <a:pt x="1402" y="638"/>
                    </a:lnTo>
                    <a:lnTo>
                      <a:pt x="1490" y="636"/>
                    </a:lnTo>
                    <a:lnTo>
                      <a:pt x="1574" y="632"/>
                    </a:lnTo>
                    <a:lnTo>
                      <a:pt x="1656" y="626"/>
                    </a:lnTo>
                    <a:lnTo>
                      <a:pt x="1734" y="620"/>
                    </a:lnTo>
                    <a:lnTo>
                      <a:pt x="1812" y="612"/>
                    </a:lnTo>
                    <a:lnTo>
                      <a:pt x="1886" y="602"/>
                    </a:lnTo>
                    <a:lnTo>
                      <a:pt x="1960" y="592"/>
                    </a:lnTo>
                    <a:lnTo>
                      <a:pt x="2030" y="580"/>
                    </a:lnTo>
                    <a:lnTo>
                      <a:pt x="2100" y="568"/>
                    </a:lnTo>
                    <a:lnTo>
                      <a:pt x="2166" y="554"/>
                    </a:lnTo>
                    <a:lnTo>
                      <a:pt x="2232" y="540"/>
                    </a:lnTo>
                    <a:lnTo>
                      <a:pt x="2296" y="524"/>
                    </a:lnTo>
                    <a:lnTo>
                      <a:pt x="2358" y="508"/>
                    </a:lnTo>
                    <a:lnTo>
                      <a:pt x="2418" y="490"/>
                    </a:lnTo>
                    <a:lnTo>
                      <a:pt x="2478" y="472"/>
                    </a:lnTo>
                    <a:lnTo>
                      <a:pt x="2592" y="432"/>
                    </a:lnTo>
                    <a:lnTo>
                      <a:pt x="2702" y="390"/>
                    </a:lnTo>
                    <a:lnTo>
                      <a:pt x="2702" y="390"/>
                    </a:lnTo>
                    <a:lnTo>
                      <a:pt x="2706" y="388"/>
                    </a:lnTo>
                    <a:lnTo>
                      <a:pt x="2706" y="388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bg2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hidden">
              <a:xfrm>
                <a:off x="-309563" y="4318000"/>
                <a:ext cx="8280401" cy="1209675"/>
              </a:xfrm>
              <a:custGeom>
                <a:avLst/>
                <a:gdLst/>
                <a:ahLst/>
                <a:cxnLst>
                  <a:cxn ang="0">
                    <a:pos x="5216" y="714"/>
                  </a:cxn>
                  <a:cxn ang="0">
                    <a:pos x="4984" y="686"/>
                  </a:cxn>
                  <a:cxn ang="0">
                    <a:pos x="4478" y="610"/>
                  </a:cxn>
                  <a:cxn ang="0">
                    <a:pos x="3914" y="508"/>
                  </a:cxn>
                  <a:cxn ang="0">
                    <a:pos x="3286" y="374"/>
                  </a:cxn>
                  <a:cxn ang="0">
                    <a:pos x="2946" y="296"/>
                  </a:cxn>
                  <a:cxn ang="0">
                    <a:pos x="2682" y="236"/>
                  </a:cxn>
                  <a:cxn ang="0">
                    <a:pos x="2430" y="184"/>
                  </a:cxn>
                  <a:cxn ang="0">
                    <a:pos x="2190" y="140"/>
                  </a:cxn>
                  <a:cxn ang="0">
                    <a:pos x="1960" y="102"/>
                  </a:cxn>
                  <a:cxn ang="0">
                    <a:pos x="1740" y="72"/>
                  </a:cxn>
                  <a:cxn ang="0">
                    <a:pos x="1334" y="28"/>
                  </a:cxn>
                  <a:cxn ang="0">
                    <a:pos x="970" y="4"/>
                  </a:cxn>
                  <a:cxn ang="0">
                    <a:pos x="644" y="0"/>
                  </a:cxn>
                  <a:cxn ang="0">
                    <a:pos x="358" y="10"/>
                  </a:cxn>
                  <a:cxn ang="0">
                    <a:pos x="110" y="32"/>
                  </a:cxn>
                  <a:cxn ang="0">
                    <a:pos x="0" y="48"/>
                  </a:cxn>
                  <a:cxn ang="0">
                    <a:pos x="314" y="86"/>
                  </a:cxn>
                  <a:cxn ang="0">
                    <a:pos x="652" y="140"/>
                  </a:cxn>
                  <a:cxn ang="0">
                    <a:pos x="1014" y="210"/>
                  </a:cxn>
                  <a:cxn ang="0">
                    <a:pos x="1402" y="296"/>
                  </a:cxn>
                  <a:cxn ang="0">
                    <a:pos x="1756" y="378"/>
                  </a:cxn>
                  <a:cxn ang="0">
                    <a:pos x="2408" y="516"/>
                  </a:cxn>
                  <a:cxn ang="0">
                    <a:pos x="2708" y="572"/>
                  </a:cxn>
                  <a:cxn ang="0">
                    <a:pos x="2992" y="620"/>
                  </a:cxn>
                  <a:cxn ang="0">
                    <a:pos x="3260" y="662"/>
                  </a:cxn>
                  <a:cxn ang="0">
                    <a:pos x="3512" y="694"/>
                  </a:cxn>
                  <a:cxn ang="0">
                    <a:pos x="3750" y="722"/>
                  </a:cxn>
                  <a:cxn ang="0">
                    <a:pos x="3974" y="740"/>
                  </a:cxn>
                  <a:cxn ang="0">
                    <a:pos x="4184" y="754"/>
                  </a:cxn>
                  <a:cxn ang="0">
                    <a:pos x="4384" y="762"/>
                  </a:cxn>
                  <a:cxn ang="0">
                    <a:pos x="4570" y="762"/>
                  </a:cxn>
                  <a:cxn ang="0">
                    <a:pos x="4746" y="758"/>
                  </a:cxn>
                  <a:cxn ang="0">
                    <a:pos x="4912" y="748"/>
                  </a:cxn>
                  <a:cxn ang="0">
                    <a:pos x="5068" y="732"/>
                  </a:cxn>
                  <a:cxn ang="0">
                    <a:pos x="5216" y="714"/>
                  </a:cxn>
                </a:cxnLst>
                <a:rect l="0" t="0" r="r" b="b"/>
                <a:pathLst>
                  <a:path w="5216" h="762">
                    <a:moveTo>
                      <a:pt x="5216" y="714"/>
                    </a:moveTo>
                    <a:lnTo>
                      <a:pt x="5216" y="714"/>
                    </a:lnTo>
                    <a:lnTo>
                      <a:pt x="5102" y="700"/>
                    </a:lnTo>
                    <a:lnTo>
                      <a:pt x="4984" y="686"/>
                    </a:lnTo>
                    <a:lnTo>
                      <a:pt x="4738" y="652"/>
                    </a:lnTo>
                    <a:lnTo>
                      <a:pt x="4478" y="610"/>
                    </a:lnTo>
                    <a:lnTo>
                      <a:pt x="4204" y="564"/>
                    </a:lnTo>
                    <a:lnTo>
                      <a:pt x="3914" y="508"/>
                    </a:lnTo>
                    <a:lnTo>
                      <a:pt x="3608" y="446"/>
                    </a:lnTo>
                    <a:lnTo>
                      <a:pt x="3286" y="374"/>
                    </a:lnTo>
                    <a:lnTo>
                      <a:pt x="2946" y="296"/>
                    </a:lnTo>
                    <a:lnTo>
                      <a:pt x="2946" y="296"/>
                    </a:lnTo>
                    <a:lnTo>
                      <a:pt x="2812" y="266"/>
                    </a:lnTo>
                    <a:lnTo>
                      <a:pt x="2682" y="236"/>
                    </a:lnTo>
                    <a:lnTo>
                      <a:pt x="2556" y="210"/>
                    </a:lnTo>
                    <a:lnTo>
                      <a:pt x="2430" y="184"/>
                    </a:lnTo>
                    <a:lnTo>
                      <a:pt x="2308" y="162"/>
                    </a:lnTo>
                    <a:lnTo>
                      <a:pt x="2190" y="140"/>
                    </a:lnTo>
                    <a:lnTo>
                      <a:pt x="2074" y="120"/>
                    </a:lnTo>
                    <a:lnTo>
                      <a:pt x="1960" y="102"/>
                    </a:lnTo>
                    <a:lnTo>
                      <a:pt x="1850" y="86"/>
                    </a:lnTo>
                    <a:lnTo>
                      <a:pt x="1740" y="72"/>
                    </a:lnTo>
                    <a:lnTo>
                      <a:pt x="1532" y="46"/>
                    </a:lnTo>
                    <a:lnTo>
                      <a:pt x="1334" y="28"/>
                    </a:lnTo>
                    <a:lnTo>
                      <a:pt x="1148" y="14"/>
                    </a:lnTo>
                    <a:lnTo>
                      <a:pt x="970" y="4"/>
                    </a:lnTo>
                    <a:lnTo>
                      <a:pt x="802" y="0"/>
                    </a:lnTo>
                    <a:lnTo>
                      <a:pt x="644" y="0"/>
                    </a:lnTo>
                    <a:lnTo>
                      <a:pt x="496" y="4"/>
                    </a:lnTo>
                    <a:lnTo>
                      <a:pt x="358" y="10"/>
                    </a:lnTo>
                    <a:lnTo>
                      <a:pt x="230" y="20"/>
                    </a:lnTo>
                    <a:lnTo>
                      <a:pt x="110" y="3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54" y="66"/>
                    </a:lnTo>
                    <a:lnTo>
                      <a:pt x="314" y="86"/>
                    </a:lnTo>
                    <a:lnTo>
                      <a:pt x="480" y="112"/>
                    </a:lnTo>
                    <a:lnTo>
                      <a:pt x="652" y="140"/>
                    </a:lnTo>
                    <a:lnTo>
                      <a:pt x="830" y="174"/>
                    </a:lnTo>
                    <a:lnTo>
                      <a:pt x="1014" y="210"/>
                    </a:lnTo>
                    <a:lnTo>
                      <a:pt x="1206" y="250"/>
                    </a:lnTo>
                    <a:lnTo>
                      <a:pt x="1402" y="296"/>
                    </a:lnTo>
                    <a:lnTo>
                      <a:pt x="1402" y="296"/>
                    </a:lnTo>
                    <a:lnTo>
                      <a:pt x="1756" y="378"/>
                    </a:lnTo>
                    <a:lnTo>
                      <a:pt x="2092" y="450"/>
                    </a:lnTo>
                    <a:lnTo>
                      <a:pt x="2408" y="516"/>
                    </a:lnTo>
                    <a:lnTo>
                      <a:pt x="2562" y="544"/>
                    </a:lnTo>
                    <a:lnTo>
                      <a:pt x="2708" y="572"/>
                    </a:lnTo>
                    <a:lnTo>
                      <a:pt x="2852" y="598"/>
                    </a:lnTo>
                    <a:lnTo>
                      <a:pt x="2992" y="620"/>
                    </a:lnTo>
                    <a:lnTo>
                      <a:pt x="3128" y="642"/>
                    </a:lnTo>
                    <a:lnTo>
                      <a:pt x="3260" y="662"/>
                    </a:lnTo>
                    <a:lnTo>
                      <a:pt x="3388" y="678"/>
                    </a:lnTo>
                    <a:lnTo>
                      <a:pt x="3512" y="694"/>
                    </a:lnTo>
                    <a:lnTo>
                      <a:pt x="3632" y="708"/>
                    </a:lnTo>
                    <a:lnTo>
                      <a:pt x="3750" y="722"/>
                    </a:lnTo>
                    <a:lnTo>
                      <a:pt x="3864" y="732"/>
                    </a:lnTo>
                    <a:lnTo>
                      <a:pt x="3974" y="740"/>
                    </a:lnTo>
                    <a:lnTo>
                      <a:pt x="4080" y="748"/>
                    </a:lnTo>
                    <a:lnTo>
                      <a:pt x="4184" y="754"/>
                    </a:lnTo>
                    <a:lnTo>
                      <a:pt x="4286" y="758"/>
                    </a:lnTo>
                    <a:lnTo>
                      <a:pt x="4384" y="762"/>
                    </a:lnTo>
                    <a:lnTo>
                      <a:pt x="4478" y="762"/>
                    </a:lnTo>
                    <a:lnTo>
                      <a:pt x="4570" y="762"/>
                    </a:lnTo>
                    <a:lnTo>
                      <a:pt x="4660" y="760"/>
                    </a:lnTo>
                    <a:lnTo>
                      <a:pt x="4746" y="758"/>
                    </a:lnTo>
                    <a:lnTo>
                      <a:pt x="4830" y="754"/>
                    </a:lnTo>
                    <a:lnTo>
                      <a:pt x="4912" y="748"/>
                    </a:lnTo>
                    <a:lnTo>
                      <a:pt x="4992" y="740"/>
                    </a:lnTo>
                    <a:lnTo>
                      <a:pt x="5068" y="732"/>
                    </a:lnTo>
                    <a:lnTo>
                      <a:pt x="5144" y="724"/>
                    </a:lnTo>
                    <a:lnTo>
                      <a:pt x="5216" y="714"/>
                    </a:lnTo>
                    <a:lnTo>
                      <a:pt x="5216" y="714"/>
                    </a:lnTo>
                    <a:close/>
                  </a:path>
                </a:pathLst>
              </a:custGeom>
              <a:solidFill>
                <a:schemeClr val="bg2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hidden">
              <a:xfrm>
                <a:off x="3175" y="4335463"/>
                <a:ext cx="8166100" cy="110172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66"/>
                  </a:cxn>
                  <a:cxn ang="0">
                    <a:pos x="72" y="56"/>
                  </a:cxn>
                  <a:cxn ang="0">
                    <a:pos x="164" y="42"/>
                  </a:cxn>
                  <a:cxn ang="0">
                    <a:pos x="224" y="34"/>
                  </a:cxn>
                  <a:cxn ang="0">
                    <a:pos x="294" y="26"/>
                  </a:cxn>
                  <a:cxn ang="0">
                    <a:pos x="372" y="20"/>
                  </a:cxn>
                  <a:cxn ang="0">
                    <a:pos x="462" y="14"/>
                  </a:cxn>
                  <a:cxn ang="0">
                    <a:pos x="560" y="8"/>
                  </a:cxn>
                  <a:cxn ang="0">
                    <a:pos x="670" y="4"/>
                  </a:cxn>
                  <a:cxn ang="0">
                    <a:pos x="790" y="2"/>
                  </a:cxn>
                  <a:cxn ang="0">
                    <a:pos x="920" y="0"/>
                  </a:cxn>
                  <a:cxn ang="0">
                    <a:pos x="1060" y="2"/>
                  </a:cxn>
                  <a:cxn ang="0">
                    <a:pos x="1210" y="6"/>
                  </a:cxn>
                  <a:cxn ang="0">
                    <a:pos x="1372" y="14"/>
                  </a:cxn>
                  <a:cxn ang="0">
                    <a:pos x="1544" y="24"/>
                  </a:cxn>
                  <a:cxn ang="0">
                    <a:pos x="1726" y="40"/>
                  </a:cxn>
                  <a:cxn ang="0">
                    <a:pos x="1920" y="58"/>
                  </a:cxn>
                  <a:cxn ang="0">
                    <a:pos x="2126" y="80"/>
                  </a:cxn>
                  <a:cxn ang="0">
                    <a:pos x="2342" y="106"/>
                  </a:cxn>
                  <a:cxn ang="0">
                    <a:pos x="2570" y="138"/>
                  </a:cxn>
                  <a:cxn ang="0">
                    <a:pos x="2808" y="174"/>
                  </a:cxn>
                  <a:cxn ang="0">
                    <a:pos x="3058" y="216"/>
                  </a:cxn>
                  <a:cxn ang="0">
                    <a:pos x="3320" y="266"/>
                  </a:cxn>
                  <a:cxn ang="0">
                    <a:pos x="3594" y="320"/>
                  </a:cxn>
                  <a:cxn ang="0">
                    <a:pos x="3880" y="380"/>
                  </a:cxn>
                  <a:cxn ang="0">
                    <a:pos x="4178" y="448"/>
                  </a:cxn>
                  <a:cxn ang="0">
                    <a:pos x="4488" y="522"/>
                  </a:cxn>
                  <a:cxn ang="0">
                    <a:pos x="4810" y="604"/>
                  </a:cxn>
                  <a:cxn ang="0">
                    <a:pos x="5144" y="694"/>
                  </a:cxn>
                </a:cxnLst>
                <a:rect l="0" t="0" r="r" b="b"/>
                <a:pathLst>
                  <a:path w="5144" h="694">
                    <a:moveTo>
                      <a:pt x="0" y="70"/>
                    </a:moveTo>
                    <a:lnTo>
                      <a:pt x="0" y="70"/>
                    </a:lnTo>
                    <a:lnTo>
                      <a:pt x="18" y="66"/>
                    </a:lnTo>
                    <a:lnTo>
                      <a:pt x="72" y="56"/>
                    </a:lnTo>
                    <a:lnTo>
                      <a:pt x="164" y="42"/>
                    </a:lnTo>
                    <a:lnTo>
                      <a:pt x="224" y="34"/>
                    </a:lnTo>
                    <a:lnTo>
                      <a:pt x="294" y="26"/>
                    </a:lnTo>
                    <a:lnTo>
                      <a:pt x="372" y="20"/>
                    </a:lnTo>
                    <a:lnTo>
                      <a:pt x="462" y="14"/>
                    </a:lnTo>
                    <a:lnTo>
                      <a:pt x="560" y="8"/>
                    </a:lnTo>
                    <a:lnTo>
                      <a:pt x="670" y="4"/>
                    </a:lnTo>
                    <a:lnTo>
                      <a:pt x="790" y="2"/>
                    </a:lnTo>
                    <a:lnTo>
                      <a:pt x="920" y="0"/>
                    </a:lnTo>
                    <a:lnTo>
                      <a:pt x="1060" y="2"/>
                    </a:lnTo>
                    <a:lnTo>
                      <a:pt x="1210" y="6"/>
                    </a:lnTo>
                    <a:lnTo>
                      <a:pt x="1372" y="14"/>
                    </a:lnTo>
                    <a:lnTo>
                      <a:pt x="1544" y="24"/>
                    </a:lnTo>
                    <a:lnTo>
                      <a:pt x="1726" y="40"/>
                    </a:lnTo>
                    <a:lnTo>
                      <a:pt x="1920" y="58"/>
                    </a:lnTo>
                    <a:lnTo>
                      <a:pt x="2126" y="80"/>
                    </a:lnTo>
                    <a:lnTo>
                      <a:pt x="2342" y="106"/>
                    </a:lnTo>
                    <a:lnTo>
                      <a:pt x="2570" y="138"/>
                    </a:lnTo>
                    <a:lnTo>
                      <a:pt x="2808" y="174"/>
                    </a:lnTo>
                    <a:lnTo>
                      <a:pt x="3058" y="216"/>
                    </a:lnTo>
                    <a:lnTo>
                      <a:pt x="3320" y="266"/>
                    </a:lnTo>
                    <a:lnTo>
                      <a:pt x="3594" y="320"/>
                    </a:lnTo>
                    <a:lnTo>
                      <a:pt x="3880" y="380"/>
                    </a:lnTo>
                    <a:lnTo>
                      <a:pt x="4178" y="448"/>
                    </a:lnTo>
                    <a:lnTo>
                      <a:pt x="4488" y="522"/>
                    </a:lnTo>
                    <a:lnTo>
                      <a:pt x="4810" y="604"/>
                    </a:lnTo>
                    <a:lnTo>
                      <a:pt x="5144" y="694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hidden">
              <a:xfrm>
                <a:off x="4156075" y="4316413"/>
                <a:ext cx="4940300" cy="927100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0" y="584"/>
                  </a:cxn>
                  <a:cxn ang="0">
                    <a:pos x="90" y="560"/>
                  </a:cxn>
                  <a:cxn ang="0">
                    <a:pos x="336" y="498"/>
                  </a:cxn>
                  <a:cxn ang="0">
                    <a:pos x="506" y="456"/>
                  </a:cxn>
                  <a:cxn ang="0">
                    <a:pos x="702" y="410"/>
                  </a:cxn>
                  <a:cxn ang="0">
                    <a:pos x="920" y="360"/>
                  </a:cxn>
                  <a:cxn ang="0">
                    <a:pos x="1154" y="306"/>
                  </a:cxn>
                  <a:cxn ang="0">
                    <a:pos x="1402" y="254"/>
                  </a:cxn>
                  <a:cxn ang="0">
                    <a:pos x="1656" y="202"/>
                  </a:cxn>
                  <a:cxn ang="0">
                    <a:pos x="1916" y="154"/>
                  </a:cxn>
                  <a:cxn ang="0">
                    <a:pos x="2174" y="108"/>
                  </a:cxn>
                  <a:cxn ang="0">
                    <a:pos x="2302" y="88"/>
                  </a:cxn>
                  <a:cxn ang="0">
                    <a:pos x="2426" y="68"/>
                  </a:cxn>
                  <a:cxn ang="0">
                    <a:pos x="2550" y="52"/>
                  </a:cxn>
                  <a:cxn ang="0">
                    <a:pos x="2670" y="36"/>
                  </a:cxn>
                  <a:cxn ang="0">
                    <a:pos x="2788" y="24"/>
                  </a:cxn>
                  <a:cxn ang="0">
                    <a:pos x="2900" y="14"/>
                  </a:cxn>
                  <a:cxn ang="0">
                    <a:pos x="3008" y="6"/>
                  </a:cxn>
                  <a:cxn ang="0">
                    <a:pos x="3112" y="0"/>
                  </a:cxn>
                </a:cxnLst>
                <a:rect l="0" t="0" r="r" b="b"/>
                <a:pathLst>
                  <a:path w="3112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90" y="560"/>
                    </a:lnTo>
                    <a:lnTo>
                      <a:pt x="336" y="498"/>
                    </a:lnTo>
                    <a:lnTo>
                      <a:pt x="506" y="456"/>
                    </a:lnTo>
                    <a:lnTo>
                      <a:pt x="702" y="410"/>
                    </a:lnTo>
                    <a:lnTo>
                      <a:pt x="920" y="360"/>
                    </a:lnTo>
                    <a:lnTo>
                      <a:pt x="1154" y="306"/>
                    </a:lnTo>
                    <a:lnTo>
                      <a:pt x="1402" y="254"/>
                    </a:lnTo>
                    <a:lnTo>
                      <a:pt x="1656" y="202"/>
                    </a:lnTo>
                    <a:lnTo>
                      <a:pt x="1916" y="154"/>
                    </a:lnTo>
                    <a:lnTo>
                      <a:pt x="2174" y="108"/>
                    </a:lnTo>
                    <a:lnTo>
                      <a:pt x="2302" y="88"/>
                    </a:lnTo>
                    <a:lnTo>
                      <a:pt x="2426" y="68"/>
                    </a:lnTo>
                    <a:lnTo>
                      <a:pt x="2550" y="52"/>
                    </a:lnTo>
                    <a:lnTo>
                      <a:pt x="2670" y="36"/>
                    </a:lnTo>
                    <a:lnTo>
                      <a:pt x="2788" y="24"/>
                    </a:lnTo>
                    <a:lnTo>
                      <a:pt x="2900" y="14"/>
                    </a:lnTo>
                    <a:lnTo>
                      <a:pt x="3008" y="6"/>
                    </a:lnTo>
                    <a:lnTo>
                      <a:pt x="3112" y="0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 useBgFill="1">
            <p:nvSpPr>
              <p:cNvPr id="28" name="Freeform 10"/>
              <p:cNvSpPr>
                <a:spLocks/>
              </p:cNvSpPr>
              <p:nvPr/>
            </p:nvSpPr>
            <p:spPr bwMode="hidden">
              <a:xfrm>
                <a:off x="-3905251" y="4294188"/>
                <a:ext cx="13027839" cy="1892300"/>
              </a:xfrm>
              <a:custGeom>
                <a:avLst/>
                <a:gdLst/>
                <a:ahLst/>
                <a:cxnLst>
                  <a:cxn ang="0">
                    <a:pos x="8192" y="512"/>
                  </a:cxn>
                  <a:cxn ang="0">
                    <a:pos x="8040" y="570"/>
                  </a:cxn>
                  <a:cxn ang="0">
                    <a:pos x="7878" y="620"/>
                  </a:cxn>
                  <a:cxn ang="0">
                    <a:pos x="7706" y="666"/>
                  </a:cxn>
                  <a:cxn ang="0">
                    <a:pos x="7522" y="702"/>
                  </a:cxn>
                  <a:cxn ang="0">
                    <a:pos x="7322" y="730"/>
                  </a:cxn>
                  <a:cxn ang="0">
                    <a:pos x="7106" y="750"/>
                  </a:cxn>
                  <a:cxn ang="0">
                    <a:pos x="6872" y="762"/>
                  </a:cxn>
                  <a:cxn ang="0">
                    <a:pos x="6618" y="760"/>
                  </a:cxn>
                  <a:cxn ang="0">
                    <a:pos x="6342" y="750"/>
                  </a:cxn>
                  <a:cxn ang="0">
                    <a:pos x="6042" y="726"/>
                  </a:cxn>
                  <a:cxn ang="0">
                    <a:pos x="5716" y="690"/>
                  </a:cxn>
                  <a:cxn ang="0">
                    <a:pos x="5364" y="642"/>
                  </a:cxn>
                  <a:cxn ang="0">
                    <a:pos x="4982" y="578"/>
                  </a:cxn>
                  <a:cxn ang="0">
                    <a:pos x="4568" y="500"/>
                  </a:cxn>
                  <a:cxn ang="0">
                    <a:pos x="4122" y="406"/>
                  </a:cxn>
                  <a:cxn ang="0">
                    <a:pos x="3640" y="296"/>
                  </a:cxn>
                  <a:cxn ang="0">
                    <a:pos x="3396" y="240"/>
                  </a:cxn>
                  <a:cxn ang="0">
                    <a:pos x="2934" y="148"/>
                  </a:cxn>
                  <a:cxn ang="0">
                    <a:pos x="2512" y="82"/>
                  </a:cxn>
                  <a:cxn ang="0">
                    <a:pos x="2126" y="36"/>
                  </a:cxn>
                  <a:cxn ang="0">
                    <a:pos x="1776" y="10"/>
                  </a:cxn>
                  <a:cxn ang="0">
                    <a:pos x="1462" y="0"/>
                  </a:cxn>
                  <a:cxn ang="0">
                    <a:pos x="1182" y="4"/>
                  </a:cxn>
                  <a:cxn ang="0">
                    <a:pos x="934" y="20"/>
                  </a:cxn>
                  <a:cxn ang="0">
                    <a:pos x="716" y="44"/>
                  </a:cxn>
                  <a:cxn ang="0">
                    <a:pos x="530" y="74"/>
                  </a:cxn>
                  <a:cxn ang="0">
                    <a:pos x="374" y="108"/>
                  </a:cxn>
                  <a:cxn ang="0">
                    <a:pos x="248" y="144"/>
                  </a:cxn>
                  <a:cxn ang="0">
                    <a:pos x="148" y="176"/>
                  </a:cxn>
                  <a:cxn ang="0">
                    <a:pos x="48" y="216"/>
                  </a:cxn>
                  <a:cxn ang="0">
                    <a:pos x="0" y="240"/>
                  </a:cxn>
                  <a:cxn ang="0">
                    <a:pos x="8192" y="1192"/>
                  </a:cxn>
                  <a:cxn ang="0">
                    <a:pos x="8196" y="1186"/>
                  </a:cxn>
                  <a:cxn ang="0">
                    <a:pos x="8196" y="510"/>
                  </a:cxn>
                  <a:cxn ang="0">
                    <a:pos x="8192" y="512"/>
                  </a:cxn>
                </a:cxnLst>
                <a:rect l="0" t="0" r="r" b="b"/>
                <a:pathLst>
                  <a:path w="8196" h="1192">
                    <a:moveTo>
                      <a:pt x="8192" y="512"/>
                    </a:moveTo>
                    <a:lnTo>
                      <a:pt x="8192" y="512"/>
                    </a:lnTo>
                    <a:lnTo>
                      <a:pt x="8116" y="542"/>
                    </a:lnTo>
                    <a:lnTo>
                      <a:pt x="8040" y="570"/>
                    </a:lnTo>
                    <a:lnTo>
                      <a:pt x="7960" y="596"/>
                    </a:lnTo>
                    <a:lnTo>
                      <a:pt x="7878" y="620"/>
                    </a:lnTo>
                    <a:lnTo>
                      <a:pt x="7794" y="644"/>
                    </a:lnTo>
                    <a:lnTo>
                      <a:pt x="7706" y="666"/>
                    </a:lnTo>
                    <a:lnTo>
                      <a:pt x="7616" y="684"/>
                    </a:lnTo>
                    <a:lnTo>
                      <a:pt x="7522" y="702"/>
                    </a:lnTo>
                    <a:lnTo>
                      <a:pt x="7424" y="718"/>
                    </a:lnTo>
                    <a:lnTo>
                      <a:pt x="7322" y="730"/>
                    </a:lnTo>
                    <a:lnTo>
                      <a:pt x="7216" y="742"/>
                    </a:lnTo>
                    <a:lnTo>
                      <a:pt x="7106" y="750"/>
                    </a:lnTo>
                    <a:lnTo>
                      <a:pt x="6992" y="758"/>
                    </a:lnTo>
                    <a:lnTo>
                      <a:pt x="6872" y="762"/>
                    </a:lnTo>
                    <a:lnTo>
                      <a:pt x="6748" y="762"/>
                    </a:lnTo>
                    <a:lnTo>
                      <a:pt x="6618" y="760"/>
                    </a:lnTo>
                    <a:lnTo>
                      <a:pt x="6482" y="756"/>
                    </a:lnTo>
                    <a:lnTo>
                      <a:pt x="6342" y="750"/>
                    </a:lnTo>
                    <a:lnTo>
                      <a:pt x="6196" y="740"/>
                    </a:lnTo>
                    <a:lnTo>
                      <a:pt x="6042" y="726"/>
                    </a:lnTo>
                    <a:lnTo>
                      <a:pt x="5882" y="710"/>
                    </a:lnTo>
                    <a:lnTo>
                      <a:pt x="5716" y="690"/>
                    </a:lnTo>
                    <a:lnTo>
                      <a:pt x="5544" y="668"/>
                    </a:lnTo>
                    <a:lnTo>
                      <a:pt x="5364" y="642"/>
                    </a:lnTo>
                    <a:lnTo>
                      <a:pt x="5176" y="612"/>
                    </a:lnTo>
                    <a:lnTo>
                      <a:pt x="4982" y="578"/>
                    </a:lnTo>
                    <a:lnTo>
                      <a:pt x="4778" y="540"/>
                    </a:lnTo>
                    <a:lnTo>
                      <a:pt x="4568" y="500"/>
                    </a:lnTo>
                    <a:lnTo>
                      <a:pt x="4348" y="454"/>
                    </a:lnTo>
                    <a:lnTo>
                      <a:pt x="4122" y="406"/>
                    </a:lnTo>
                    <a:lnTo>
                      <a:pt x="3886" y="354"/>
                    </a:lnTo>
                    <a:lnTo>
                      <a:pt x="3640" y="296"/>
                    </a:lnTo>
                    <a:lnTo>
                      <a:pt x="3640" y="296"/>
                    </a:lnTo>
                    <a:lnTo>
                      <a:pt x="3396" y="240"/>
                    </a:lnTo>
                    <a:lnTo>
                      <a:pt x="3160" y="192"/>
                    </a:lnTo>
                    <a:lnTo>
                      <a:pt x="2934" y="148"/>
                    </a:lnTo>
                    <a:lnTo>
                      <a:pt x="2718" y="112"/>
                    </a:lnTo>
                    <a:lnTo>
                      <a:pt x="2512" y="82"/>
                    </a:lnTo>
                    <a:lnTo>
                      <a:pt x="2314" y="56"/>
                    </a:lnTo>
                    <a:lnTo>
                      <a:pt x="2126" y="36"/>
                    </a:lnTo>
                    <a:lnTo>
                      <a:pt x="1948" y="20"/>
                    </a:lnTo>
                    <a:lnTo>
                      <a:pt x="1776" y="10"/>
                    </a:lnTo>
                    <a:lnTo>
                      <a:pt x="1616" y="2"/>
                    </a:lnTo>
                    <a:lnTo>
                      <a:pt x="1462" y="0"/>
                    </a:lnTo>
                    <a:lnTo>
                      <a:pt x="1318" y="0"/>
                    </a:lnTo>
                    <a:lnTo>
                      <a:pt x="1182" y="4"/>
                    </a:lnTo>
                    <a:lnTo>
                      <a:pt x="1054" y="10"/>
                    </a:lnTo>
                    <a:lnTo>
                      <a:pt x="934" y="20"/>
                    </a:lnTo>
                    <a:lnTo>
                      <a:pt x="822" y="30"/>
                    </a:lnTo>
                    <a:lnTo>
                      <a:pt x="716" y="44"/>
                    </a:lnTo>
                    <a:lnTo>
                      <a:pt x="620" y="58"/>
                    </a:lnTo>
                    <a:lnTo>
                      <a:pt x="530" y="74"/>
                    </a:lnTo>
                    <a:lnTo>
                      <a:pt x="450" y="92"/>
                    </a:lnTo>
                    <a:lnTo>
                      <a:pt x="374" y="108"/>
                    </a:lnTo>
                    <a:lnTo>
                      <a:pt x="308" y="126"/>
                    </a:lnTo>
                    <a:lnTo>
                      <a:pt x="248" y="144"/>
                    </a:lnTo>
                    <a:lnTo>
                      <a:pt x="194" y="160"/>
                    </a:lnTo>
                    <a:lnTo>
                      <a:pt x="148" y="176"/>
                    </a:lnTo>
                    <a:lnTo>
                      <a:pt x="108" y="192"/>
                    </a:lnTo>
                    <a:lnTo>
                      <a:pt x="48" y="216"/>
                    </a:lnTo>
                    <a:lnTo>
                      <a:pt x="12" y="234"/>
                    </a:lnTo>
                    <a:lnTo>
                      <a:pt x="0" y="240"/>
                    </a:lnTo>
                    <a:lnTo>
                      <a:pt x="0" y="1192"/>
                    </a:lnTo>
                    <a:lnTo>
                      <a:pt x="8192" y="1192"/>
                    </a:lnTo>
                    <a:lnTo>
                      <a:pt x="8192" y="1192"/>
                    </a:lnTo>
                    <a:lnTo>
                      <a:pt x="8196" y="1186"/>
                    </a:lnTo>
                    <a:lnTo>
                      <a:pt x="8196" y="1186"/>
                    </a:lnTo>
                    <a:lnTo>
                      <a:pt x="8196" y="510"/>
                    </a:lnTo>
                    <a:lnTo>
                      <a:pt x="8196" y="510"/>
                    </a:lnTo>
                    <a:lnTo>
                      <a:pt x="8192" y="512"/>
                    </a:lnTo>
                    <a:lnTo>
                      <a:pt x="8192" y="512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01943" indent="0">
              <a:buFont typeface="Wingdings" panose="05000000000000000000" pitchFamily="2" charset="2"/>
              <a:buNone/>
              <a:defRPr/>
            </a:lvl2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211665" y="69371"/>
            <a:ext cx="8723376" cy="5159829"/>
            <a:chOff x="211665" y="228600"/>
            <a:chExt cx="8723376" cy="5159829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28600"/>
              <a:ext cx="8695944" cy="4736592"/>
            </a:xfrm>
            <a:prstGeom prst="roundRect">
              <a:avLst>
                <a:gd name="adj" fmla="val 1272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Freeform 10"/>
            <p:cNvSpPr>
              <a:spLocks/>
            </p:cNvSpPr>
            <p:nvPr/>
          </p:nvSpPr>
          <p:spPr bwMode="hidden">
            <a:xfrm>
              <a:off x="211665" y="4058555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211665" y="71128"/>
            <a:ext cx="8723376" cy="1815465"/>
            <a:chOff x="211665" y="228600"/>
            <a:chExt cx="8723376" cy="1815465"/>
          </a:xfrm>
        </p:grpSpPr>
        <p:sp>
          <p:nvSpPr>
            <p:cNvPr id="12" name="Rounded Rectangle 11"/>
            <p:cNvSpPr/>
            <p:nvPr/>
          </p:nvSpPr>
          <p:spPr>
            <a:xfrm>
              <a:off x="228600" y="228600"/>
              <a:ext cx="8695944" cy="1426464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 bwMode="hidden">
            <a:xfrm>
              <a:off x="211665" y="714191"/>
              <a:ext cx="8723376" cy="1329874"/>
              <a:chOff x="-3905251" y="4294188"/>
              <a:chExt cx="13027839" cy="1892300"/>
            </a:xfrm>
          </p:grpSpPr>
          <p:sp>
            <p:nvSpPr>
              <p:cNvPr id="7" name="Freeform 14"/>
              <p:cNvSpPr>
                <a:spLocks/>
              </p:cNvSpPr>
              <p:nvPr/>
            </p:nvSpPr>
            <p:spPr bwMode="hidden">
              <a:xfrm>
                <a:off x="4810125" y="4500563"/>
                <a:ext cx="4295775" cy="1016000"/>
              </a:xfrm>
              <a:custGeom>
                <a:avLst/>
                <a:gdLst/>
                <a:ahLst/>
                <a:cxnLst>
                  <a:cxn ang="0">
                    <a:pos x="2700" y="0"/>
                  </a:cxn>
                  <a:cxn ang="0">
                    <a:pos x="2700" y="0"/>
                  </a:cxn>
                  <a:cxn ang="0">
                    <a:pos x="2586" y="18"/>
                  </a:cxn>
                  <a:cxn ang="0">
                    <a:pos x="2470" y="38"/>
                  </a:cxn>
                  <a:cxn ang="0">
                    <a:pos x="2352" y="60"/>
                  </a:cxn>
                  <a:cxn ang="0">
                    <a:pos x="2230" y="82"/>
                  </a:cxn>
                  <a:cxn ang="0">
                    <a:pos x="2106" y="108"/>
                  </a:cxn>
                  <a:cxn ang="0">
                    <a:pos x="1978" y="134"/>
                  </a:cxn>
                  <a:cxn ang="0">
                    <a:pos x="1848" y="164"/>
                  </a:cxn>
                  <a:cxn ang="0">
                    <a:pos x="1714" y="194"/>
                  </a:cxn>
                  <a:cxn ang="0">
                    <a:pos x="1714" y="194"/>
                  </a:cxn>
                  <a:cxn ang="0">
                    <a:pos x="1472" y="252"/>
                  </a:cxn>
                  <a:cxn ang="0">
                    <a:pos x="1236" y="304"/>
                  </a:cxn>
                  <a:cxn ang="0">
                    <a:pos x="1010" y="352"/>
                  </a:cxn>
                  <a:cxn ang="0">
                    <a:pos x="792" y="398"/>
                  </a:cxn>
                  <a:cxn ang="0">
                    <a:pos x="584" y="438"/>
                  </a:cxn>
                  <a:cxn ang="0">
                    <a:pos x="382" y="474"/>
                  </a:cxn>
                  <a:cxn ang="0">
                    <a:pos x="188" y="508"/>
                  </a:cxn>
                  <a:cxn ang="0">
                    <a:pos x="0" y="538"/>
                  </a:cxn>
                  <a:cxn ang="0">
                    <a:pos x="0" y="538"/>
                  </a:cxn>
                  <a:cxn ang="0">
                    <a:pos x="130" y="556"/>
                  </a:cxn>
                  <a:cxn ang="0">
                    <a:pos x="254" y="572"/>
                  </a:cxn>
                  <a:cxn ang="0">
                    <a:pos x="374" y="586"/>
                  </a:cxn>
                  <a:cxn ang="0">
                    <a:pos x="492" y="598"/>
                  </a:cxn>
                  <a:cxn ang="0">
                    <a:pos x="606" y="610"/>
                  </a:cxn>
                  <a:cxn ang="0">
                    <a:pos x="716" y="618"/>
                  </a:cxn>
                  <a:cxn ang="0">
                    <a:pos x="822" y="626"/>
                  </a:cxn>
                  <a:cxn ang="0">
                    <a:pos x="926" y="632"/>
                  </a:cxn>
                  <a:cxn ang="0">
                    <a:pos x="1028" y="636"/>
                  </a:cxn>
                  <a:cxn ang="0">
                    <a:pos x="1126" y="638"/>
                  </a:cxn>
                  <a:cxn ang="0">
                    <a:pos x="1220" y="640"/>
                  </a:cxn>
                  <a:cxn ang="0">
                    <a:pos x="1312" y="640"/>
                  </a:cxn>
                  <a:cxn ang="0">
                    <a:pos x="1402" y="638"/>
                  </a:cxn>
                  <a:cxn ang="0">
                    <a:pos x="1490" y="636"/>
                  </a:cxn>
                  <a:cxn ang="0">
                    <a:pos x="1574" y="632"/>
                  </a:cxn>
                  <a:cxn ang="0">
                    <a:pos x="1656" y="626"/>
                  </a:cxn>
                  <a:cxn ang="0">
                    <a:pos x="1734" y="620"/>
                  </a:cxn>
                  <a:cxn ang="0">
                    <a:pos x="1812" y="612"/>
                  </a:cxn>
                  <a:cxn ang="0">
                    <a:pos x="1886" y="602"/>
                  </a:cxn>
                  <a:cxn ang="0">
                    <a:pos x="1960" y="592"/>
                  </a:cxn>
                  <a:cxn ang="0">
                    <a:pos x="2030" y="580"/>
                  </a:cxn>
                  <a:cxn ang="0">
                    <a:pos x="2100" y="568"/>
                  </a:cxn>
                  <a:cxn ang="0">
                    <a:pos x="2166" y="554"/>
                  </a:cxn>
                  <a:cxn ang="0">
                    <a:pos x="2232" y="540"/>
                  </a:cxn>
                  <a:cxn ang="0">
                    <a:pos x="2296" y="524"/>
                  </a:cxn>
                  <a:cxn ang="0">
                    <a:pos x="2358" y="508"/>
                  </a:cxn>
                  <a:cxn ang="0">
                    <a:pos x="2418" y="490"/>
                  </a:cxn>
                  <a:cxn ang="0">
                    <a:pos x="2478" y="472"/>
                  </a:cxn>
                  <a:cxn ang="0">
                    <a:pos x="2592" y="432"/>
                  </a:cxn>
                  <a:cxn ang="0">
                    <a:pos x="2702" y="390"/>
                  </a:cxn>
                  <a:cxn ang="0">
                    <a:pos x="2702" y="390"/>
                  </a:cxn>
                  <a:cxn ang="0">
                    <a:pos x="2706" y="388"/>
                  </a:cxn>
                  <a:cxn ang="0">
                    <a:pos x="2706" y="388"/>
                  </a:cxn>
                  <a:cxn ang="0">
                    <a:pos x="2706" y="0"/>
                  </a:cxn>
                  <a:cxn ang="0">
                    <a:pos x="2706" y="0"/>
                  </a:cxn>
                  <a:cxn ang="0">
                    <a:pos x="2700" y="0"/>
                  </a:cxn>
                  <a:cxn ang="0">
                    <a:pos x="2700" y="0"/>
                  </a:cxn>
                </a:cxnLst>
                <a:rect l="0" t="0" r="r" b="b"/>
                <a:pathLst>
                  <a:path w="2706" h="640">
                    <a:moveTo>
                      <a:pt x="2700" y="0"/>
                    </a:moveTo>
                    <a:lnTo>
                      <a:pt x="2700" y="0"/>
                    </a:lnTo>
                    <a:lnTo>
                      <a:pt x="2586" y="18"/>
                    </a:lnTo>
                    <a:lnTo>
                      <a:pt x="2470" y="38"/>
                    </a:lnTo>
                    <a:lnTo>
                      <a:pt x="2352" y="60"/>
                    </a:lnTo>
                    <a:lnTo>
                      <a:pt x="2230" y="82"/>
                    </a:lnTo>
                    <a:lnTo>
                      <a:pt x="2106" y="108"/>
                    </a:lnTo>
                    <a:lnTo>
                      <a:pt x="1978" y="134"/>
                    </a:lnTo>
                    <a:lnTo>
                      <a:pt x="1848" y="164"/>
                    </a:lnTo>
                    <a:lnTo>
                      <a:pt x="1714" y="194"/>
                    </a:lnTo>
                    <a:lnTo>
                      <a:pt x="1714" y="194"/>
                    </a:lnTo>
                    <a:lnTo>
                      <a:pt x="1472" y="252"/>
                    </a:lnTo>
                    <a:lnTo>
                      <a:pt x="1236" y="304"/>
                    </a:lnTo>
                    <a:lnTo>
                      <a:pt x="1010" y="352"/>
                    </a:lnTo>
                    <a:lnTo>
                      <a:pt x="792" y="398"/>
                    </a:lnTo>
                    <a:lnTo>
                      <a:pt x="584" y="438"/>
                    </a:lnTo>
                    <a:lnTo>
                      <a:pt x="382" y="474"/>
                    </a:lnTo>
                    <a:lnTo>
                      <a:pt x="188" y="508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30" y="556"/>
                    </a:lnTo>
                    <a:lnTo>
                      <a:pt x="254" y="572"/>
                    </a:lnTo>
                    <a:lnTo>
                      <a:pt x="374" y="586"/>
                    </a:lnTo>
                    <a:lnTo>
                      <a:pt x="492" y="598"/>
                    </a:lnTo>
                    <a:lnTo>
                      <a:pt x="606" y="610"/>
                    </a:lnTo>
                    <a:lnTo>
                      <a:pt x="716" y="618"/>
                    </a:lnTo>
                    <a:lnTo>
                      <a:pt x="822" y="626"/>
                    </a:lnTo>
                    <a:lnTo>
                      <a:pt x="926" y="632"/>
                    </a:lnTo>
                    <a:lnTo>
                      <a:pt x="1028" y="636"/>
                    </a:lnTo>
                    <a:lnTo>
                      <a:pt x="1126" y="638"/>
                    </a:lnTo>
                    <a:lnTo>
                      <a:pt x="1220" y="640"/>
                    </a:lnTo>
                    <a:lnTo>
                      <a:pt x="1312" y="640"/>
                    </a:lnTo>
                    <a:lnTo>
                      <a:pt x="1402" y="638"/>
                    </a:lnTo>
                    <a:lnTo>
                      <a:pt x="1490" y="636"/>
                    </a:lnTo>
                    <a:lnTo>
                      <a:pt x="1574" y="632"/>
                    </a:lnTo>
                    <a:lnTo>
                      <a:pt x="1656" y="626"/>
                    </a:lnTo>
                    <a:lnTo>
                      <a:pt x="1734" y="620"/>
                    </a:lnTo>
                    <a:lnTo>
                      <a:pt x="1812" y="612"/>
                    </a:lnTo>
                    <a:lnTo>
                      <a:pt x="1886" y="602"/>
                    </a:lnTo>
                    <a:lnTo>
                      <a:pt x="1960" y="592"/>
                    </a:lnTo>
                    <a:lnTo>
                      <a:pt x="2030" y="580"/>
                    </a:lnTo>
                    <a:lnTo>
                      <a:pt x="2100" y="568"/>
                    </a:lnTo>
                    <a:lnTo>
                      <a:pt x="2166" y="554"/>
                    </a:lnTo>
                    <a:lnTo>
                      <a:pt x="2232" y="540"/>
                    </a:lnTo>
                    <a:lnTo>
                      <a:pt x="2296" y="524"/>
                    </a:lnTo>
                    <a:lnTo>
                      <a:pt x="2358" y="508"/>
                    </a:lnTo>
                    <a:lnTo>
                      <a:pt x="2418" y="490"/>
                    </a:lnTo>
                    <a:lnTo>
                      <a:pt x="2478" y="472"/>
                    </a:lnTo>
                    <a:lnTo>
                      <a:pt x="2592" y="432"/>
                    </a:lnTo>
                    <a:lnTo>
                      <a:pt x="2702" y="390"/>
                    </a:lnTo>
                    <a:lnTo>
                      <a:pt x="2702" y="390"/>
                    </a:lnTo>
                    <a:lnTo>
                      <a:pt x="2706" y="388"/>
                    </a:lnTo>
                    <a:lnTo>
                      <a:pt x="2706" y="388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bg2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8"/>
              <p:cNvSpPr>
                <a:spLocks/>
              </p:cNvSpPr>
              <p:nvPr/>
            </p:nvSpPr>
            <p:spPr bwMode="hidden">
              <a:xfrm>
                <a:off x="-309563" y="4318000"/>
                <a:ext cx="8280401" cy="1209675"/>
              </a:xfrm>
              <a:custGeom>
                <a:avLst/>
                <a:gdLst/>
                <a:ahLst/>
                <a:cxnLst>
                  <a:cxn ang="0">
                    <a:pos x="5216" y="714"/>
                  </a:cxn>
                  <a:cxn ang="0">
                    <a:pos x="4984" y="686"/>
                  </a:cxn>
                  <a:cxn ang="0">
                    <a:pos x="4478" y="610"/>
                  </a:cxn>
                  <a:cxn ang="0">
                    <a:pos x="3914" y="508"/>
                  </a:cxn>
                  <a:cxn ang="0">
                    <a:pos x="3286" y="374"/>
                  </a:cxn>
                  <a:cxn ang="0">
                    <a:pos x="2946" y="296"/>
                  </a:cxn>
                  <a:cxn ang="0">
                    <a:pos x="2682" y="236"/>
                  </a:cxn>
                  <a:cxn ang="0">
                    <a:pos x="2430" y="184"/>
                  </a:cxn>
                  <a:cxn ang="0">
                    <a:pos x="2190" y="140"/>
                  </a:cxn>
                  <a:cxn ang="0">
                    <a:pos x="1960" y="102"/>
                  </a:cxn>
                  <a:cxn ang="0">
                    <a:pos x="1740" y="72"/>
                  </a:cxn>
                  <a:cxn ang="0">
                    <a:pos x="1334" y="28"/>
                  </a:cxn>
                  <a:cxn ang="0">
                    <a:pos x="970" y="4"/>
                  </a:cxn>
                  <a:cxn ang="0">
                    <a:pos x="644" y="0"/>
                  </a:cxn>
                  <a:cxn ang="0">
                    <a:pos x="358" y="10"/>
                  </a:cxn>
                  <a:cxn ang="0">
                    <a:pos x="110" y="32"/>
                  </a:cxn>
                  <a:cxn ang="0">
                    <a:pos x="0" y="48"/>
                  </a:cxn>
                  <a:cxn ang="0">
                    <a:pos x="314" y="86"/>
                  </a:cxn>
                  <a:cxn ang="0">
                    <a:pos x="652" y="140"/>
                  </a:cxn>
                  <a:cxn ang="0">
                    <a:pos x="1014" y="210"/>
                  </a:cxn>
                  <a:cxn ang="0">
                    <a:pos x="1402" y="296"/>
                  </a:cxn>
                  <a:cxn ang="0">
                    <a:pos x="1756" y="378"/>
                  </a:cxn>
                  <a:cxn ang="0">
                    <a:pos x="2408" y="516"/>
                  </a:cxn>
                  <a:cxn ang="0">
                    <a:pos x="2708" y="572"/>
                  </a:cxn>
                  <a:cxn ang="0">
                    <a:pos x="2992" y="620"/>
                  </a:cxn>
                  <a:cxn ang="0">
                    <a:pos x="3260" y="662"/>
                  </a:cxn>
                  <a:cxn ang="0">
                    <a:pos x="3512" y="694"/>
                  </a:cxn>
                  <a:cxn ang="0">
                    <a:pos x="3750" y="722"/>
                  </a:cxn>
                  <a:cxn ang="0">
                    <a:pos x="3974" y="740"/>
                  </a:cxn>
                  <a:cxn ang="0">
                    <a:pos x="4184" y="754"/>
                  </a:cxn>
                  <a:cxn ang="0">
                    <a:pos x="4384" y="762"/>
                  </a:cxn>
                  <a:cxn ang="0">
                    <a:pos x="4570" y="762"/>
                  </a:cxn>
                  <a:cxn ang="0">
                    <a:pos x="4746" y="758"/>
                  </a:cxn>
                  <a:cxn ang="0">
                    <a:pos x="4912" y="748"/>
                  </a:cxn>
                  <a:cxn ang="0">
                    <a:pos x="5068" y="732"/>
                  </a:cxn>
                  <a:cxn ang="0">
                    <a:pos x="5216" y="714"/>
                  </a:cxn>
                </a:cxnLst>
                <a:rect l="0" t="0" r="r" b="b"/>
                <a:pathLst>
                  <a:path w="5216" h="762">
                    <a:moveTo>
                      <a:pt x="5216" y="714"/>
                    </a:moveTo>
                    <a:lnTo>
                      <a:pt x="5216" y="714"/>
                    </a:lnTo>
                    <a:lnTo>
                      <a:pt x="5102" y="700"/>
                    </a:lnTo>
                    <a:lnTo>
                      <a:pt x="4984" y="686"/>
                    </a:lnTo>
                    <a:lnTo>
                      <a:pt x="4738" y="652"/>
                    </a:lnTo>
                    <a:lnTo>
                      <a:pt x="4478" y="610"/>
                    </a:lnTo>
                    <a:lnTo>
                      <a:pt x="4204" y="564"/>
                    </a:lnTo>
                    <a:lnTo>
                      <a:pt x="3914" y="508"/>
                    </a:lnTo>
                    <a:lnTo>
                      <a:pt x="3608" y="446"/>
                    </a:lnTo>
                    <a:lnTo>
                      <a:pt x="3286" y="374"/>
                    </a:lnTo>
                    <a:lnTo>
                      <a:pt x="2946" y="296"/>
                    </a:lnTo>
                    <a:lnTo>
                      <a:pt x="2946" y="296"/>
                    </a:lnTo>
                    <a:lnTo>
                      <a:pt x="2812" y="266"/>
                    </a:lnTo>
                    <a:lnTo>
                      <a:pt x="2682" y="236"/>
                    </a:lnTo>
                    <a:lnTo>
                      <a:pt x="2556" y="210"/>
                    </a:lnTo>
                    <a:lnTo>
                      <a:pt x="2430" y="184"/>
                    </a:lnTo>
                    <a:lnTo>
                      <a:pt x="2308" y="162"/>
                    </a:lnTo>
                    <a:lnTo>
                      <a:pt x="2190" y="140"/>
                    </a:lnTo>
                    <a:lnTo>
                      <a:pt x="2074" y="120"/>
                    </a:lnTo>
                    <a:lnTo>
                      <a:pt x="1960" y="102"/>
                    </a:lnTo>
                    <a:lnTo>
                      <a:pt x="1850" y="86"/>
                    </a:lnTo>
                    <a:lnTo>
                      <a:pt x="1740" y="72"/>
                    </a:lnTo>
                    <a:lnTo>
                      <a:pt x="1532" y="46"/>
                    </a:lnTo>
                    <a:lnTo>
                      <a:pt x="1334" y="28"/>
                    </a:lnTo>
                    <a:lnTo>
                      <a:pt x="1148" y="14"/>
                    </a:lnTo>
                    <a:lnTo>
                      <a:pt x="970" y="4"/>
                    </a:lnTo>
                    <a:lnTo>
                      <a:pt x="802" y="0"/>
                    </a:lnTo>
                    <a:lnTo>
                      <a:pt x="644" y="0"/>
                    </a:lnTo>
                    <a:lnTo>
                      <a:pt x="496" y="4"/>
                    </a:lnTo>
                    <a:lnTo>
                      <a:pt x="358" y="10"/>
                    </a:lnTo>
                    <a:lnTo>
                      <a:pt x="230" y="20"/>
                    </a:lnTo>
                    <a:lnTo>
                      <a:pt x="110" y="3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54" y="66"/>
                    </a:lnTo>
                    <a:lnTo>
                      <a:pt x="314" y="86"/>
                    </a:lnTo>
                    <a:lnTo>
                      <a:pt x="480" y="112"/>
                    </a:lnTo>
                    <a:lnTo>
                      <a:pt x="652" y="140"/>
                    </a:lnTo>
                    <a:lnTo>
                      <a:pt x="830" y="174"/>
                    </a:lnTo>
                    <a:lnTo>
                      <a:pt x="1014" y="210"/>
                    </a:lnTo>
                    <a:lnTo>
                      <a:pt x="1206" y="250"/>
                    </a:lnTo>
                    <a:lnTo>
                      <a:pt x="1402" y="296"/>
                    </a:lnTo>
                    <a:lnTo>
                      <a:pt x="1402" y="296"/>
                    </a:lnTo>
                    <a:lnTo>
                      <a:pt x="1756" y="378"/>
                    </a:lnTo>
                    <a:lnTo>
                      <a:pt x="2092" y="450"/>
                    </a:lnTo>
                    <a:lnTo>
                      <a:pt x="2408" y="516"/>
                    </a:lnTo>
                    <a:lnTo>
                      <a:pt x="2562" y="544"/>
                    </a:lnTo>
                    <a:lnTo>
                      <a:pt x="2708" y="572"/>
                    </a:lnTo>
                    <a:lnTo>
                      <a:pt x="2852" y="598"/>
                    </a:lnTo>
                    <a:lnTo>
                      <a:pt x="2992" y="620"/>
                    </a:lnTo>
                    <a:lnTo>
                      <a:pt x="3128" y="642"/>
                    </a:lnTo>
                    <a:lnTo>
                      <a:pt x="3260" y="662"/>
                    </a:lnTo>
                    <a:lnTo>
                      <a:pt x="3388" y="678"/>
                    </a:lnTo>
                    <a:lnTo>
                      <a:pt x="3512" y="694"/>
                    </a:lnTo>
                    <a:lnTo>
                      <a:pt x="3632" y="708"/>
                    </a:lnTo>
                    <a:lnTo>
                      <a:pt x="3750" y="722"/>
                    </a:lnTo>
                    <a:lnTo>
                      <a:pt x="3864" y="732"/>
                    </a:lnTo>
                    <a:lnTo>
                      <a:pt x="3974" y="740"/>
                    </a:lnTo>
                    <a:lnTo>
                      <a:pt x="4080" y="748"/>
                    </a:lnTo>
                    <a:lnTo>
                      <a:pt x="4184" y="754"/>
                    </a:lnTo>
                    <a:lnTo>
                      <a:pt x="4286" y="758"/>
                    </a:lnTo>
                    <a:lnTo>
                      <a:pt x="4384" y="762"/>
                    </a:lnTo>
                    <a:lnTo>
                      <a:pt x="4478" y="762"/>
                    </a:lnTo>
                    <a:lnTo>
                      <a:pt x="4570" y="762"/>
                    </a:lnTo>
                    <a:lnTo>
                      <a:pt x="4660" y="760"/>
                    </a:lnTo>
                    <a:lnTo>
                      <a:pt x="4746" y="758"/>
                    </a:lnTo>
                    <a:lnTo>
                      <a:pt x="4830" y="754"/>
                    </a:lnTo>
                    <a:lnTo>
                      <a:pt x="4912" y="748"/>
                    </a:lnTo>
                    <a:lnTo>
                      <a:pt x="4992" y="740"/>
                    </a:lnTo>
                    <a:lnTo>
                      <a:pt x="5068" y="732"/>
                    </a:lnTo>
                    <a:lnTo>
                      <a:pt x="5144" y="724"/>
                    </a:lnTo>
                    <a:lnTo>
                      <a:pt x="5216" y="714"/>
                    </a:lnTo>
                    <a:lnTo>
                      <a:pt x="5216" y="714"/>
                    </a:lnTo>
                    <a:close/>
                  </a:path>
                </a:pathLst>
              </a:custGeom>
              <a:solidFill>
                <a:schemeClr val="bg2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2"/>
              <p:cNvSpPr>
                <a:spLocks/>
              </p:cNvSpPr>
              <p:nvPr/>
            </p:nvSpPr>
            <p:spPr bwMode="hidden">
              <a:xfrm>
                <a:off x="3175" y="4335463"/>
                <a:ext cx="8166100" cy="110172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66"/>
                  </a:cxn>
                  <a:cxn ang="0">
                    <a:pos x="72" y="56"/>
                  </a:cxn>
                  <a:cxn ang="0">
                    <a:pos x="164" y="42"/>
                  </a:cxn>
                  <a:cxn ang="0">
                    <a:pos x="224" y="34"/>
                  </a:cxn>
                  <a:cxn ang="0">
                    <a:pos x="294" y="26"/>
                  </a:cxn>
                  <a:cxn ang="0">
                    <a:pos x="372" y="20"/>
                  </a:cxn>
                  <a:cxn ang="0">
                    <a:pos x="462" y="14"/>
                  </a:cxn>
                  <a:cxn ang="0">
                    <a:pos x="560" y="8"/>
                  </a:cxn>
                  <a:cxn ang="0">
                    <a:pos x="670" y="4"/>
                  </a:cxn>
                  <a:cxn ang="0">
                    <a:pos x="790" y="2"/>
                  </a:cxn>
                  <a:cxn ang="0">
                    <a:pos x="920" y="0"/>
                  </a:cxn>
                  <a:cxn ang="0">
                    <a:pos x="1060" y="2"/>
                  </a:cxn>
                  <a:cxn ang="0">
                    <a:pos x="1210" y="6"/>
                  </a:cxn>
                  <a:cxn ang="0">
                    <a:pos x="1372" y="14"/>
                  </a:cxn>
                  <a:cxn ang="0">
                    <a:pos x="1544" y="24"/>
                  </a:cxn>
                  <a:cxn ang="0">
                    <a:pos x="1726" y="40"/>
                  </a:cxn>
                  <a:cxn ang="0">
                    <a:pos x="1920" y="58"/>
                  </a:cxn>
                  <a:cxn ang="0">
                    <a:pos x="2126" y="80"/>
                  </a:cxn>
                  <a:cxn ang="0">
                    <a:pos x="2342" y="106"/>
                  </a:cxn>
                  <a:cxn ang="0">
                    <a:pos x="2570" y="138"/>
                  </a:cxn>
                  <a:cxn ang="0">
                    <a:pos x="2808" y="174"/>
                  </a:cxn>
                  <a:cxn ang="0">
                    <a:pos x="3058" y="216"/>
                  </a:cxn>
                  <a:cxn ang="0">
                    <a:pos x="3320" y="266"/>
                  </a:cxn>
                  <a:cxn ang="0">
                    <a:pos x="3594" y="320"/>
                  </a:cxn>
                  <a:cxn ang="0">
                    <a:pos x="3880" y="380"/>
                  </a:cxn>
                  <a:cxn ang="0">
                    <a:pos x="4178" y="448"/>
                  </a:cxn>
                  <a:cxn ang="0">
                    <a:pos x="4488" y="522"/>
                  </a:cxn>
                  <a:cxn ang="0">
                    <a:pos x="4810" y="604"/>
                  </a:cxn>
                  <a:cxn ang="0">
                    <a:pos x="5144" y="694"/>
                  </a:cxn>
                </a:cxnLst>
                <a:rect l="0" t="0" r="r" b="b"/>
                <a:pathLst>
                  <a:path w="5144" h="694">
                    <a:moveTo>
                      <a:pt x="0" y="70"/>
                    </a:moveTo>
                    <a:lnTo>
                      <a:pt x="0" y="70"/>
                    </a:lnTo>
                    <a:lnTo>
                      <a:pt x="18" y="66"/>
                    </a:lnTo>
                    <a:lnTo>
                      <a:pt x="72" y="56"/>
                    </a:lnTo>
                    <a:lnTo>
                      <a:pt x="164" y="42"/>
                    </a:lnTo>
                    <a:lnTo>
                      <a:pt x="224" y="34"/>
                    </a:lnTo>
                    <a:lnTo>
                      <a:pt x="294" y="26"/>
                    </a:lnTo>
                    <a:lnTo>
                      <a:pt x="372" y="20"/>
                    </a:lnTo>
                    <a:lnTo>
                      <a:pt x="462" y="14"/>
                    </a:lnTo>
                    <a:lnTo>
                      <a:pt x="560" y="8"/>
                    </a:lnTo>
                    <a:lnTo>
                      <a:pt x="670" y="4"/>
                    </a:lnTo>
                    <a:lnTo>
                      <a:pt x="790" y="2"/>
                    </a:lnTo>
                    <a:lnTo>
                      <a:pt x="920" y="0"/>
                    </a:lnTo>
                    <a:lnTo>
                      <a:pt x="1060" y="2"/>
                    </a:lnTo>
                    <a:lnTo>
                      <a:pt x="1210" y="6"/>
                    </a:lnTo>
                    <a:lnTo>
                      <a:pt x="1372" y="14"/>
                    </a:lnTo>
                    <a:lnTo>
                      <a:pt x="1544" y="24"/>
                    </a:lnTo>
                    <a:lnTo>
                      <a:pt x="1726" y="40"/>
                    </a:lnTo>
                    <a:lnTo>
                      <a:pt x="1920" y="58"/>
                    </a:lnTo>
                    <a:lnTo>
                      <a:pt x="2126" y="80"/>
                    </a:lnTo>
                    <a:lnTo>
                      <a:pt x="2342" y="106"/>
                    </a:lnTo>
                    <a:lnTo>
                      <a:pt x="2570" y="138"/>
                    </a:lnTo>
                    <a:lnTo>
                      <a:pt x="2808" y="174"/>
                    </a:lnTo>
                    <a:lnTo>
                      <a:pt x="3058" y="216"/>
                    </a:lnTo>
                    <a:lnTo>
                      <a:pt x="3320" y="266"/>
                    </a:lnTo>
                    <a:lnTo>
                      <a:pt x="3594" y="320"/>
                    </a:lnTo>
                    <a:lnTo>
                      <a:pt x="3880" y="380"/>
                    </a:lnTo>
                    <a:lnTo>
                      <a:pt x="4178" y="448"/>
                    </a:lnTo>
                    <a:lnTo>
                      <a:pt x="4488" y="522"/>
                    </a:lnTo>
                    <a:lnTo>
                      <a:pt x="4810" y="604"/>
                    </a:lnTo>
                    <a:lnTo>
                      <a:pt x="5144" y="694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6"/>
              <p:cNvSpPr>
                <a:spLocks/>
              </p:cNvSpPr>
              <p:nvPr/>
            </p:nvSpPr>
            <p:spPr bwMode="hidden">
              <a:xfrm>
                <a:off x="4156075" y="4316413"/>
                <a:ext cx="4940300" cy="927100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0" y="584"/>
                  </a:cxn>
                  <a:cxn ang="0">
                    <a:pos x="90" y="560"/>
                  </a:cxn>
                  <a:cxn ang="0">
                    <a:pos x="336" y="498"/>
                  </a:cxn>
                  <a:cxn ang="0">
                    <a:pos x="506" y="456"/>
                  </a:cxn>
                  <a:cxn ang="0">
                    <a:pos x="702" y="410"/>
                  </a:cxn>
                  <a:cxn ang="0">
                    <a:pos x="920" y="360"/>
                  </a:cxn>
                  <a:cxn ang="0">
                    <a:pos x="1154" y="306"/>
                  </a:cxn>
                  <a:cxn ang="0">
                    <a:pos x="1402" y="254"/>
                  </a:cxn>
                  <a:cxn ang="0">
                    <a:pos x="1656" y="202"/>
                  </a:cxn>
                  <a:cxn ang="0">
                    <a:pos x="1916" y="154"/>
                  </a:cxn>
                  <a:cxn ang="0">
                    <a:pos x="2174" y="108"/>
                  </a:cxn>
                  <a:cxn ang="0">
                    <a:pos x="2302" y="88"/>
                  </a:cxn>
                  <a:cxn ang="0">
                    <a:pos x="2426" y="68"/>
                  </a:cxn>
                  <a:cxn ang="0">
                    <a:pos x="2550" y="52"/>
                  </a:cxn>
                  <a:cxn ang="0">
                    <a:pos x="2670" y="36"/>
                  </a:cxn>
                  <a:cxn ang="0">
                    <a:pos x="2788" y="24"/>
                  </a:cxn>
                  <a:cxn ang="0">
                    <a:pos x="2900" y="14"/>
                  </a:cxn>
                  <a:cxn ang="0">
                    <a:pos x="3008" y="6"/>
                  </a:cxn>
                  <a:cxn ang="0">
                    <a:pos x="3112" y="0"/>
                  </a:cxn>
                </a:cxnLst>
                <a:rect l="0" t="0" r="r" b="b"/>
                <a:pathLst>
                  <a:path w="3112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90" y="560"/>
                    </a:lnTo>
                    <a:lnTo>
                      <a:pt x="336" y="498"/>
                    </a:lnTo>
                    <a:lnTo>
                      <a:pt x="506" y="456"/>
                    </a:lnTo>
                    <a:lnTo>
                      <a:pt x="702" y="410"/>
                    </a:lnTo>
                    <a:lnTo>
                      <a:pt x="920" y="360"/>
                    </a:lnTo>
                    <a:lnTo>
                      <a:pt x="1154" y="306"/>
                    </a:lnTo>
                    <a:lnTo>
                      <a:pt x="1402" y="254"/>
                    </a:lnTo>
                    <a:lnTo>
                      <a:pt x="1656" y="202"/>
                    </a:lnTo>
                    <a:lnTo>
                      <a:pt x="1916" y="154"/>
                    </a:lnTo>
                    <a:lnTo>
                      <a:pt x="2174" y="108"/>
                    </a:lnTo>
                    <a:lnTo>
                      <a:pt x="2302" y="88"/>
                    </a:lnTo>
                    <a:lnTo>
                      <a:pt x="2426" y="68"/>
                    </a:lnTo>
                    <a:lnTo>
                      <a:pt x="2550" y="52"/>
                    </a:lnTo>
                    <a:lnTo>
                      <a:pt x="2670" y="36"/>
                    </a:lnTo>
                    <a:lnTo>
                      <a:pt x="2788" y="24"/>
                    </a:lnTo>
                    <a:lnTo>
                      <a:pt x="2900" y="14"/>
                    </a:lnTo>
                    <a:lnTo>
                      <a:pt x="3008" y="6"/>
                    </a:lnTo>
                    <a:lnTo>
                      <a:pt x="3112" y="0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 useBgFill="1">
            <p:nvSpPr>
              <p:cNvPr id="11" name="Freeform 10"/>
              <p:cNvSpPr>
                <a:spLocks/>
              </p:cNvSpPr>
              <p:nvPr/>
            </p:nvSpPr>
            <p:spPr bwMode="hidden">
              <a:xfrm>
                <a:off x="-3905251" y="4294188"/>
                <a:ext cx="13027839" cy="1892300"/>
              </a:xfrm>
              <a:custGeom>
                <a:avLst/>
                <a:gdLst/>
                <a:ahLst/>
                <a:cxnLst>
                  <a:cxn ang="0">
                    <a:pos x="8192" y="512"/>
                  </a:cxn>
                  <a:cxn ang="0">
                    <a:pos x="8040" y="570"/>
                  </a:cxn>
                  <a:cxn ang="0">
                    <a:pos x="7878" y="620"/>
                  </a:cxn>
                  <a:cxn ang="0">
                    <a:pos x="7706" y="666"/>
                  </a:cxn>
                  <a:cxn ang="0">
                    <a:pos x="7522" y="702"/>
                  </a:cxn>
                  <a:cxn ang="0">
                    <a:pos x="7322" y="730"/>
                  </a:cxn>
                  <a:cxn ang="0">
                    <a:pos x="7106" y="750"/>
                  </a:cxn>
                  <a:cxn ang="0">
                    <a:pos x="6872" y="762"/>
                  </a:cxn>
                  <a:cxn ang="0">
                    <a:pos x="6618" y="760"/>
                  </a:cxn>
                  <a:cxn ang="0">
                    <a:pos x="6342" y="750"/>
                  </a:cxn>
                  <a:cxn ang="0">
                    <a:pos x="6042" y="726"/>
                  </a:cxn>
                  <a:cxn ang="0">
                    <a:pos x="5716" y="690"/>
                  </a:cxn>
                  <a:cxn ang="0">
                    <a:pos x="5364" y="642"/>
                  </a:cxn>
                  <a:cxn ang="0">
                    <a:pos x="4982" y="578"/>
                  </a:cxn>
                  <a:cxn ang="0">
                    <a:pos x="4568" y="500"/>
                  </a:cxn>
                  <a:cxn ang="0">
                    <a:pos x="4122" y="406"/>
                  </a:cxn>
                  <a:cxn ang="0">
                    <a:pos x="3640" y="296"/>
                  </a:cxn>
                  <a:cxn ang="0">
                    <a:pos x="3396" y="240"/>
                  </a:cxn>
                  <a:cxn ang="0">
                    <a:pos x="2934" y="148"/>
                  </a:cxn>
                  <a:cxn ang="0">
                    <a:pos x="2512" y="82"/>
                  </a:cxn>
                  <a:cxn ang="0">
                    <a:pos x="2126" y="36"/>
                  </a:cxn>
                  <a:cxn ang="0">
                    <a:pos x="1776" y="10"/>
                  </a:cxn>
                  <a:cxn ang="0">
                    <a:pos x="1462" y="0"/>
                  </a:cxn>
                  <a:cxn ang="0">
                    <a:pos x="1182" y="4"/>
                  </a:cxn>
                  <a:cxn ang="0">
                    <a:pos x="934" y="20"/>
                  </a:cxn>
                  <a:cxn ang="0">
                    <a:pos x="716" y="44"/>
                  </a:cxn>
                  <a:cxn ang="0">
                    <a:pos x="530" y="74"/>
                  </a:cxn>
                  <a:cxn ang="0">
                    <a:pos x="374" y="108"/>
                  </a:cxn>
                  <a:cxn ang="0">
                    <a:pos x="248" y="144"/>
                  </a:cxn>
                  <a:cxn ang="0">
                    <a:pos x="148" y="176"/>
                  </a:cxn>
                  <a:cxn ang="0">
                    <a:pos x="48" y="216"/>
                  </a:cxn>
                  <a:cxn ang="0">
                    <a:pos x="0" y="240"/>
                  </a:cxn>
                  <a:cxn ang="0">
                    <a:pos x="8192" y="1192"/>
                  </a:cxn>
                  <a:cxn ang="0">
                    <a:pos x="8196" y="1186"/>
                  </a:cxn>
                  <a:cxn ang="0">
                    <a:pos x="8196" y="510"/>
                  </a:cxn>
                  <a:cxn ang="0">
                    <a:pos x="8192" y="512"/>
                  </a:cxn>
                </a:cxnLst>
                <a:rect l="0" t="0" r="r" b="b"/>
                <a:pathLst>
                  <a:path w="8196" h="1192">
                    <a:moveTo>
                      <a:pt x="8192" y="512"/>
                    </a:moveTo>
                    <a:lnTo>
                      <a:pt x="8192" y="512"/>
                    </a:lnTo>
                    <a:lnTo>
                      <a:pt x="8116" y="542"/>
                    </a:lnTo>
                    <a:lnTo>
                      <a:pt x="8040" y="570"/>
                    </a:lnTo>
                    <a:lnTo>
                      <a:pt x="7960" y="596"/>
                    </a:lnTo>
                    <a:lnTo>
                      <a:pt x="7878" y="620"/>
                    </a:lnTo>
                    <a:lnTo>
                      <a:pt x="7794" y="644"/>
                    </a:lnTo>
                    <a:lnTo>
                      <a:pt x="7706" y="666"/>
                    </a:lnTo>
                    <a:lnTo>
                      <a:pt x="7616" y="684"/>
                    </a:lnTo>
                    <a:lnTo>
                      <a:pt x="7522" y="702"/>
                    </a:lnTo>
                    <a:lnTo>
                      <a:pt x="7424" y="718"/>
                    </a:lnTo>
                    <a:lnTo>
                      <a:pt x="7322" y="730"/>
                    </a:lnTo>
                    <a:lnTo>
                      <a:pt x="7216" y="742"/>
                    </a:lnTo>
                    <a:lnTo>
                      <a:pt x="7106" y="750"/>
                    </a:lnTo>
                    <a:lnTo>
                      <a:pt x="6992" y="758"/>
                    </a:lnTo>
                    <a:lnTo>
                      <a:pt x="6872" y="762"/>
                    </a:lnTo>
                    <a:lnTo>
                      <a:pt x="6748" y="762"/>
                    </a:lnTo>
                    <a:lnTo>
                      <a:pt x="6618" y="760"/>
                    </a:lnTo>
                    <a:lnTo>
                      <a:pt x="6482" y="756"/>
                    </a:lnTo>
                    <a:lnTo>
                      <a:pt x="6342" y="750"/>
                    </a:lnTo>
                    <a:lnTo>
                      <a:pt x="6196" y="740"/>
                    </a:lnTo>
                    <a:lnTo>
                      <a:pt x="6042" y="726"/>
                    </a:lnTo>
                    <a:lnTo>
                      <a:pt x="5882" y="710"/>
                    </a:lnTo>
                    <a:lnTo>
                      <a:pt x="5716" y="690"/>
                    </a:lnTo>
                    <a:lnTo>
                      <a:pt x="5544" y="668"/>
                    </a:lnTo>
                    <a:lnTo>
                      <a:pt x="5364" y="642"/>
                    </a:lnTo>
                    <a:lnTo>
                      <a:pt x="5176" y="612"/>
                    </a:lnTo>
                    <a:lnTo>
                      <a:pt x="4982" y="578"/>
                    </a:lnTo>
                    <a:lnTo>
                      <a:pt x="4778" y="540"/>
                    </a:lnTo>
                    <a:lnTo>
                      <a:pt x="4568" y="500"/>
                    </a:lnTo>
                    <a:lnTo>
                      <a:pt x="4348" y="454"/>
                    </a:lnTo>
                    <a:lnTo>
                      <a:pt x="4122" y="406"/>
                    </a:lnTo>
                    <a:lnTo>
                      <a:pt x="3886" y="354"/>
                    </a:lnTo>
                    <a:lnTo>
                      <a:pt x="3640" y="296"/>
                    </a:lnTo>
                    <a:lnTo>
                      <a:pt x="3640" y="296"/>
                    </a:lnTo>
                    <a:lnTo>
                      <a:pt x="3396" y="240"/>
                    </a:lnTo>
                    <a:lnTo>
                      <a:pt x="3160" y="192"/>
                    </a:lnTo>
                    <a:lnTo>
                      <a:pt x="2934" y="148"/>
                    </a:lnTo>
                    <a:lnTo>
                      <a:pt x="2718" y="112"/>
                    </a:lnTo>
                    <a:lnTo>
                      <a:pt x="2512" y="82"/>
                    </a:lnTo>
                    <a:lnTo>
                      <a:pt x="2314" y="56"/>
                    </a:lnTo>
                    <a:lnTo>
                      <a:pt x="2126" y="36"/>
                    </a:lnTo>
                    <a:lnTo>
                      <a:pt x="1948" y="20"/>
                    </a:lnTo>
                    <a:lnTo>
                      <a:pt x="1776" y="10"/>
                    </a:lnTo>
                    <a:lnTo>
                      <a:pt x="1616" y="2"/>
                    </a:lnTo>
                    <a:lnTo>
                      <a:pt x="1462" y="0"/>
                    </a:lnTo>
                    <a:lnTo>
                      <a:pt x="1318" y="0"/>
                    </a:lnTo>
                    <a:lnTo>
                      <a:pt x="1182" y="4"/>
                    </a:lnTo>
                    <a:lnTo>
                      <a:pt x="1054" y="10"/>
                    </a:lnTo>
                    <a:lnTo>
                      <a:pt x="934" y="20"/>
                    </a:lnTo>
                    <a:lnTo>
                      <a:pt x="822" y="30"/>
                    </a:lnTo>
                    <a:lnTo>
                      <a:pt x="716" y="44"/>
                    </a:lnTo>
                    <a:lnTo>
                      <a:pt x="620" y="58"/>
                    </a:lnTo>
                    <a:lnTo>
                      <a:pt x="530" y="74"/>
                    </a:lnTo>
                    <a:lnTo>
                      <a:pt x="450" y="92"/>
                    </a:lnTo>
                    <a:lnTo>
                      <a:pt x="374" y="108"/>
                    </a:lnTo>
                    <a:lnTo>
                      <a:pt x="308" y="126"/>
                    </a:lnTo>
                    <a:lnTo>
                      <a:pt x="248" y="144"/>
                    </a:lnTo>
                    <a:lnTo>
                      <a:pt x="194" y="160"/>
                    </a:lnTo>
                    <a:lnTo>
                      <a:pt x="148" y="176"/>
                    </a:lnTo>
                    <a:lnTo>
                      <a:pt x="108" y="192"/>
                    </a:lnTo>
                    <a:lnTo>
                      <a:pt x="48" y="216"/>
                    </a:lnTo>
                    <a:lnTo>
                      <a:pt x="12" y="234"/>
                    </a:lnTo>
                    <a:lnTo>
                      <a:pt x="0" y="240"/>
                    </a:lnTo>
                    <a:lnTo>
                      <a:pt x="0" y="1192"/>
                    </a:lnTo>
                    <a:lnTo>
                      <a:pt x="8192" y="1192"/>
                    </a:lnTo>
                    <a:lnTo>
                      <a:pt x="8192" y="1192"/>
                    </a:lnTo>
                    <a:lnTo>
                      <a:pt x="8196" y="1186"/>
                    </a:lnTo>
                    <a:lnTo>
                      <a:pt x="8196" y="1186"/>
                    </a:lnTo>
                    <a:lnTo>
                      <a:pt x="8196" y="510"/>
                    </a:lnTo>
                    <a:lnTo>
                      <a:pt x="8196" y="510"/>
                    </a:lnTo>
                    <a:lnTo>
                      <a:pt x="8192" y="512"/>
                    </a:lnTo>
                    <a:lnTo>
                      <a:pt x="8192" y="512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211665" y="71128"/>
            <a:ext cx="8723376" cy="1815465"/>
            <a:chOff x="211665" y="228600"/>
            <a:chExt cx="8723376" cy="1815465"/>
          </a:xfrm>
        </p:grpSpPr>
        <p:sp>
          <p:nvSpPr>
            <p:cNvPr id="31" name="Rounded Rectangle 11"/>
            <p:cNvSpPr/>
            <p:nvPr/>
          </p:nvSpPr>
          <p:spPr>
            <a:xfrm>
              <a:off x="228600" y="228600"/>
              <a:ext cx="8695944" cy="1426464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5"/>
            <p:cNvGrpSpPr>
              <a:grpSpLocks noChangeAspect="1"/>
            </p:cNvGrpSpPr>
            <p:nvPr/>
          </p:nvGrpSpPr>
          <p:grpSpPr bwMode="hidden">
            <a:xfrm>
              <a:off x="211665" y="714191"/>
              <a:ext cx="8723376" cy="1329874"/>
              <a:chOff x="-3905251" y="4294188"/>
              <a:chExt cx="13027839" cy="1892300"/>
            </a:xfrm>
          </p:grpSpPr>
          <p:sp>
            <p:nvSpPr>
              <p:cNvPr id="33" name="Freeform 14"/>
              <p:cNvSpPr>
                <a:spLocks/>
              </p:cNvSpPr>
              <p:nvPr/>
            </p:nvSpPr>
            <p:spPr bwMode="hidden">
              <a:xfrm>
                <a:off x="4810125" y="4500563"/>
                <a:ext cx="4295775" cy="1016000"/>
              </a:xfrm>
              <a:custGeom>
                <a:avLst/>
                <a:gdLst/>
                <a:ahLst/>
                <a:cxnLst>
                  <a:cxn ang="0">
                    <a:pos x="2700" y="0"/>
                  </a:cxn>
                  <a:cxn ang="0">
                    <a:pos x="2700" y="0"/>
                  </a:cxn>
                  <a:cxn ang="0">
                    <a:pos x="2586" y="18"/>
                  </a:cxn>
                  <a:cxn ang="0">
                    <a:pos x="2470" y="38"/>
                  </a:cxn>
                  <a:cxn ang="0">
                    <a:pos x="2352" y="60"/>
                  </a:cxn>
                  <a:cxn ang="0">
                    <a:pos x="2230" y="82"/>
                  </a:cxn>
                  <a:cxn ang="0">
                    <a:pos x="2106" y="108"/>
                  </a:cxn>
                  <a:cxn ang="0">
                    <a:pos x="1978" y="134"/>
                  </a:cxn>
                  <a:cxn ang="0">
                    <a:pos x="1848" y="164"/>
                  </a:cxn>
                  <a:cxn ang="0">
                    <a:pos x="1714" y="194"/>
                  </a:cxn>
                  <a:cxn ang="0">
                    <a:pos x="1714" y="194"/>
                  </a:cxn>
                  <a:cxn ang="0">
                    <a:pos x="1472" y="252"/>
                  </a:cxn>
                  <a:cxn ang="0">
                    <a:pos x="1236" y="304"/>
                  </a:cxn>
                  <a:cxn ang="0">
                    <a:pos x="1010" y="352"/>
                  </a:cxn>
                  <a:cxn ang="0">
                    <a:pos x="792" y="398"/>
                  </a:cxn>
                  <a:cxn ang="0">
                    <a:pos x="584" y="438"/>
                  </a:cxn>
                  <a:cxn ang="0">
                    <a:pos x="382" y="474"/>
                  </a:cxn>
                  <a:cxn ang="0">
                    <a:pos x="188" y="508"/>
                  </a:cxn>
                  <a:cxn ang="0">
                    <a:pos x="0" y="538"/>
                  </a:cxn>
                  <a:cxn ang="0">
                    <a:pos x="0" y="538"/>
                  </a:cxn>
                  <a:cxn ang="0">
                    <a:pos x="130" y="556"/>
                  </a:cxn>
                  <a:cxn ang="0">
                    <a:pos x="254" y="572"/>
                  </a:cxn>
                  <a:cxn ang="0">
                    <a:pos x="374" y="586"/>
                  </a:cxn>
                  <a:cxn ang="0">
                    <a:pos x="492" y="598"/>
                  </a:cxn>
                  <a:cxn ang="0">
                    <a:pos x="606" y="610"/>
                  </a:cxn>
                  <a:cxn ang="0">
                    <a:pos x="716" y="618"/>
                  </a:cxn>
                  <a:cxn ang="0">
                    <a:pos x="822" y="626"/>
                  </a:cxn>
                  <a:cxn ang="0">
                    <a:pos x="926" y="632"/>
                  </a:cxn>
                  <a:cxn ang="0">
                    <a:pos x="1028" y="636"/>
                  </a:cxn>
                  <a:cxn ang="0">
                    <a:pos x="1126" y="638"/>
                  </a:cxn>
                  <a:cxn ang="0">
                    <a:pos x="1220" y="640"/>
                  </a:cxn>
                  <a:cxn ang="0">
                    <a:pos x="1312" y="640"/>
                  </a:cxn>
                  <a:cxn ang="0">
                    <a:pos x="1402" y="638"/>
                  </a:cxn>
                  <a:cxn ang="0">
                    <a:pos x="1490" y="636"/>
                  </a:cxn>
                  <a:cxn ang="0">
                    <a:pos x="1574" y="632"/>
                  </a:cxn>
                  <a:cxn ang="0">
                    <a:pos x="1656" y="626"/>
                  </a:cxn>
                  <a:cxn ang="0">
                    <a:pos x="1734" y="620"/>
                  </a:cxn>
                  <a:cxn ang="0">
                    <a:pos x="1812" y="612"/>
                  </a:cxn>
                  <a:cxn ang="0">
                    <a:pos x="1886" y="602"/>
                  </a:cxn>
                  <a:cxn ang="0">
                    <a:pos x="1960" y="592"/>
                  </a:cxn>
                  <a:cxn ang="0">
                    <a:pos x="2030" y="580"/>
                  </a:cxn>
                  <a:cxn ang="0">
                    <a:pos x="2100" y="568"/>
                  </a:cxn>
                  <a:cxn ang="0">
                    <a:pos x="2166" y="554"/>
                  </a:cxn>
                  <a:cxn ang="0">
                    <a:pos x="2232" y="540"/>
                  </a:cxn>
                  <a:cxn ang="0">
                    <a:pos x="2296" y="524"/>
                  </a:cxn>
                  <a:cxn ang="0">
                    <a:pos x="2358" y="508"/>
                  </a:cxn>
                  <a:cxn ang="0">
                    <a:pos x="2418" y="490"/>
                  </a:cxn>
                  <a:cxn ang="0">
                    <a:pos x="2478" y="472"/>
                  </a:cxn>
                  <a:cxn ang="0">
                    <a:pos x="2592" y="432"/>
                  </a:cxn>
                  <a:cxn ang="0">
                    <a:pos x="2702" y="390"/>
                  </a:cxn>
                  <a:cxn ang="0">
                    <a:pos x="2702" y="390"/>
                  </a:cxn>
                  <a:cxn ang="0">
                    <a:pos x="2706" y="388"/>
                  </a:cxn>
                  <a:cxn ang="0">
                    <a:pos x="2706" y="388"/>
                  </a:cxn>
                  <a:cxn ang="0">
                    <a:pos x="2706" y="0"/>
                  </a:cxn>
                  <a:cxn ang="0">
                    <a:pos x="2706" y="0"/>
                  </a:cxn>
                  <a:cxn ang="0">
                    <a:pos x="2700" y="0"/>
                  </a:cxn>
                  <a:cxn ang="0">
                    <a:pos x="2700" y="0"/>
                  </a:cxn>
                </a:cxnLst>
                <a:rect l="0" t="0" r="r" b="b"/>
                <a:pathLst>
                  <a:path w="2706" h="640">
                    <a:moveTo>
                      <a:pt x="2700" y="0"/>
                    </a:moveTo>
                    <a:lnTo>
                      <a:pt x="2700" y="0"/>
                    </a:lnTo>
                    <a:lnTo>
                      <a:pt x="2586" y="18"/>
                    </a:lnTo>
                    <a:lnTo>
                      <a:pt x="2470" y="38"/>
                    </a:lnTo>
                    <a:lnTo>
                      <a:pt x="2352" y="60"/>
                    </a:lnTo>
                    <a:lnTo>
                      <a:pt x="2230" y="82"/>
                    </a:lnTo>
                    <a:lnTo>
                      <a:pt x="2106" y="108"/>
                    </a:lnTo>
                    <a:lnTo>
                      <a:pt x="1978" y="134"/>
                    </a:lnTo>
                    <a:lnTo>
                      <a:pt x="1848" y="164"/>
                    </a:lnTo>
                    <a:lnTo>
                      <a:pt x="1714" y="194"/>
                    </a:lnTo>
                    <a:lnTo>
                      <a:pt x="1714" y="194"/>
                    </a:lnTo>
                    <a:lnTo>
                      <a:pt x="1472" y="252"/>
                    </a:lnTo>
                    <a:lnTo>
                      <a:pt x="1236" y="304"/>
                    </a:lnTo>
                    <a:lnTo>
                      <a:pt x="1010" y="352"/>
                    </a:lnTo>
                    <a:lnTo>
                      <a:pt x="792" y="398"/>
                    </a:lnTo>
                    <a:lnTo>
                      <a:pt x="584" y="438"/>
                    </a:lnTo>
                    <a:lnTo>
                      <a:pt x="382" y="474"/>
                    </a:lnTo>
                    <a:lnTo>
                      <a:pt x="188" y="508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30" y="556"/>
                    </a:lnTo>
                    <a:lnTo>
                      <a:pt x="254" y="572"/>
                    </a:lnTo>
                    <a:lnTo>
                      <a:pt x="374" y="586"/>
                    </a:lnTo>
                    <a:lnTo>
                      <a:pt x="492" y="598"/>
                    </a:lnTo>
                    <a:lnTo>
                      <a:pt x="606" y="610"/>
                    </a:lnTo>
                    <a:lnTo>
                      <a:pt x="716" y="618"/>
                    </a:lnTo>
                    <a:lnTo>
                      <a:pt x="822" y="626"/>
                    </a:lnTo>
                    <a:lnTo>
                      <a:pt x="926" y="632"/>
                    </a:lnTo>
                    <a:lnTo>
                      <a:pt x="1028" y="636"/>
                    </a:lnTo>
                    <a:lnTo>
                      <a:pt x="1126" y="638"/>
                    </a:lnTo>
                    <a:lnTo>
                      <a:pt x="1220" y="640"/>
                    </a:lnTo>
                    <a:lnTo>
                      <a:pt x="1312" y="640"/>
                    </a:lnTo>
                    <a:lnTo>
                      <a:pt x="1402" y="638"/>
                    </a:lnTo>
                    <a:lnTo>
                      <a:pt x="1490" y="636"/>
                    </a:lnTo>
                    <a:lnTo>
                      <a:pt x="1574" y="632"/>
                    </a:lnTo>
                    <a:lnTo>
                      <a:pt x="1656" y="626"/>
                    </a:lnTo>
                    <a:lnTo>
                      <a:pt x="1734" y="620"/>
                    </a:lnTo>
                    <a:lnTo>
                      <a:pt x="1812" y="612"/>
                    </a:lnTo>
                    <a:lnTo>
                      <a:pt x="1886" y="602"/>
                    </a:lnTo>
                    <a:lnTo>
                      <a:pt x="1960" y="592"/>
                    </a:lnTo>
                    <a:lnTo>
                      <a:pt x="2030" y="580"/>
                    </a:lnTo>
                    <a:lnTo>
                      <a:pt x="2100" y="568"/>
                    </a:lnTo>
                    <a:lnTo>
                      <a:pt x="2166" y="554"/>
                    </a:lnTo>
                    <a:lnTo>
                      <a:pt x="2232" y="540"/>
                    </a:lnTo>
                    <a:lnTo>
                      <a:pt x="2296" y="524"/>
                    </a:lnTo>
                    <a:lnTo>
                      <a:pt x="2358" y="508"/>
                    </a:lnTo>
                    <a:lnTo>
                      <a:pt x="2418" y="490"/>
                    </a:lnTo>
                    <a:lnTo>
                      <a:pt x="2478" y="472"/>
                    </a:lnTo>
                    <a:lnTo>
                      <a:pt x="2592" y="432"/>
                    </a:lnTo>
                    <a:lnTo>
                      <a:pt x="2702" y="390"/>
                    </a:lnTo>
                    <a:lnTo>
                      <a:pt x="2702" y="390"/>
                    </a:lnTo>
                    <a:lnTo>
                      <a:pt x="2706" y="388"/>
                    </a:lnTo>
                    <a:lnTo>
                      <a:pt x="2706" y="388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bg2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hidden">
              <a:xfrm>
                <a:off x="-309563" y="4318000"/>
                <a:ext cx="8280401" cy="1209675"/>
              </a:xfrm>
              <a:custGeom>
                <a:avLst/>
                <a:gdLst/>
                <a:ahLst/>
                <a:cxnLst>
                  <a:cxn ang="0">
                    <a:pos x="5216" y="714"/>
                  </a:cxn>
                  <a:cxn ang="0">
                    <a:pos x="4984" y="686"/>
                  </a:cxn>
                  <a:cxn ang="0">
                    <a:pos x="4478" y="610"/>
                  </a:cxn>
                  <a:cxn ang="0">
                    <a:pos x="3914" y="508"/>
                  </a:cxn>
                  <a:cxn ang="0">
                    <a:pos x="3286" y="374"/>
                  </a:cxn>
                  <a:cxn ang="0">
                    <a:pos x="2946" y="296"/>
                  </a:cxn>
                  <a:cxn ang="0">
                    <a:pos x="2682" y="236"/>
                  </a:cxn>
                  <a:cxn ang="0">
                    <a:pos x="2430" y="184"/>
                  </a:cxn>
                  <a:cxn ang="0">
                    <a:pos x="2190" y="140"/>
                  </a:cxn>
                  <a:cxn ang="0">
                    <a:pos x="1960" y="102"/>
                  </a:cxn>
                  <a:cxn ang="0">
                    <a:pos x="1740" y="72"/>
                  </a:cxn>
                  <a:cxn ang="0">
                    <a:pos x="1334" y="28"/>
                  </a:cxn>
                  <a:cxn ang="0">
                    <a:pos x="970" y="4"/>
                  </a:cxn>
                  <a:cxn ang="0">
                    <a:pos x="644" y="0"/>
                  </a:cxn>
                  <a:cxn ang="0">
                    <a:pos x="358" y="10"/>
                  </a:cxn>
                  <a:cxn ang="0">
                    <a:pos x="110" y="32"/>
                  </a:cxn>
                  <a:cxn ang="0">
                    <a:pos x="0" y="48"/>
                  </a:cxn>
                  <a:cxn ang="0">
                    <a:pos x="314" y="86"/>
                  </a:cxn>
                  <a:cxn ang="0">
                    <a:pos x="652" y="140"/>
                  </a:cxn>
                  <a:cxn ang="0">
                    <a:pos x="1014" y="210"/>
                  </a:cxn>
                  <a:cxn ang="0">
                    <a:pos x="1402" y="296"/>
                  </a:cxn>
                  <a:cxn ang="0">
                    <a:pos x="1756" y="378"/>
                  </a:cxn>
                  <a:cxn ang="0">
                    <a:pos x="2408" y="516"/>
                  </a:cxn>
                  <a:cxn ang="0">
                    <a:pos x="2708" y="572"/>
                  </a:cxn>
                  <a:cxn ang="0">
                    <a:pos x="2992" y="620"/>
                  </a:cxn>
                  <a:cxn ang="0">
                    <a:pos x="3260" y="662"/>
                  </a:cxn>
                  <a:cxn ang="0">
                    <a:pos x="3512" y="694"/>
                  </a:cxn>
                  <a:cxn ang="0">
                    <a:pos x="3750" y="722"/>
                  </a:cxn>
                  <a:cxn ang="0">
                    <a:pos x="3974" y="740"/>
                  </a:cxn>
                  <a:cxn ang="0">
                    <a:pos x="4184" y="754"/>
                  </a:cxn>
                  <a:cxn ang="0">
                    <a:pos x="4384" y="762"/>
                  </a:cxn>
                  <a:cxn ang="0">
                    <a:pos x="4570" y="762"/>
                  </a:cxn>
                  <a:cxn ang="0">
                    <a:pos x="4746" y="758"/>
                  </a:cxn>
                  <a:cxn ang="0">
                    <a:pos x="4912" y="748"/>
                  </a:cxn>
                  <a:cxn ang="0">
                    <a:pos x="5068" y="732"/>
                  </a:cxn>
                  <a:cxn ang="0">
                    <a:pos x="5216" y="714"/>
                  </a:cxn>
                </a:cxnLst>
                <a:rect l="0" t="0" r="r" b="b"/>
                <a:pathLst>
                  <a:path w="5216" h="762">
                    <a:moveTo>
                      <a:pt x="5216" y="714"/>
                    </a:moveTo>
                    <a:lnTo>
                      <a:pt x="5216" y="714"/>
                    </a:lnTo>
                    <a:lnTo>
                      <a:pt x="5102" y="700"/>
                    </a:lnTo>
                    <a:lnTo>
                      <a:pt x="4984" y="686"/>
                    </a:lnTo>
                    <a:lnTo>
                      <a:pt x="4738" y="652"/>
                    </a:lnTo>
                    <a:lnTo>
                      <a:pt x="4478" y="610"/>
                    </a:lnTo>
                    <a:lnTo>
                      <a:pt x="4204" y="564"/>
                    </a:lnTo>
                    <a:lnTo>
                      <a:pt x="3914" y="508"/>
                    </a:lnTo>
                    <a:lnTo>
                      <a:pt x="3608" y="446"/>
                    </a:lnTo>
                    <a:lnTo>
                      <a:pt x="3286" y="374"/>
                    </a:lnTo>
                    <a:lnTo>
                      <a:pt x="2946" y="296"/>
                    </a:lnTo>
                    <a:lnTo>
                      <a:pt x="2946" y="296"/>
                    </a:lnTo>
                    <a:lnTo>
                      <a:pt x="2812" y="266"/>
                    </a:lnTo>
                    <a:lnTo>
                      <a:pt x="2682" y="236"/>
                    </a:lnTo>
                    <a:lnTo>
                      <a:pt x="2556" y="210"/>
                    </a:lnTo>
                    <a:lnTo>
                      <a:pt x="2430" y="184"/>
                    </a:lnTo>
                    <a:lnTo>
                      <a:pt x="2308" y="162"/>
                    </a:lnTo>
                    <a:lnTo>
                      <a:pt x="2190" y="140"/>
                    </a:lnTo>
                    <a:lnTo>
                      <a:pt x="2074" y="120"/>
                    </a:lnTo>
                    <a:lnTo>
                      <a:pt x="1960" y="102"/>
                    </a:lnTo>
                    <a:lnTo>
                      <a:pt x="1850" y="86"/>
                    </a:lnTo>
                    <a:lnTo>
                      <a:pt x="1740" y="72"/>
                    </a:lnTo>
                    <a:lnTo>
                      <a:pt x="1532" y="46"/>
                    </a:lnTo>
                    <a:lnTo>
                      <a:pt x="1334" y="28"/>
                    </a:lnTo>
                    <a:lnTo>
                      <a:pt x="1148" y="14"/>
                    </a:lnTo>
                    <a:lnTo>
                      <a:pt x="970" y="4"/>
                    </a:lnTo>
                    <a:lnTo>
                      <a:pt x="802" y="0"/>
                    </a:lnTo>
                    <a:lnTo>
                      <a:pt x="644" y="0"/>
                    </a:lnTo>
                    <a:lnTo>
                      <a:pt x="496" y="4"/>
                    </a:lnTo>
                    <a:lnTo>
                      <a:pt x="358" y="10"/>
                    </a:lnTo>
                    <a:lnTo>
                      <a:pt x="230" y="20"/>
                    </a:lnTo>
                    <a:lnTo>
                      <a:pt x="110" y="3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54" y="66"/>
                    </a:lnTo>
                    <a:lnTo>
                      <a:pt x="314" y="86"/>
                    </a:lnTo>
                    <a:lnTo>
                      <a:pt x="480" y="112"/>
                    </a:lnTo>
                    <a:lnTo>
                      <a:pt x="652" y="140"/>
                    </a:lnTo>
                    <a:lnTo>
                      <a:pt x="830" y="174"/>
                    </a:lnTo>
                    <a:lnTo>
                      <a:pt x="1014" y="210"/>
                    </a:lnTo>
                    <a:lnTo>
                      <a:pt x="1206" y="250"/>
                    </a:lnTo>
                    <a:lnTo>
                      <a:pt x="1402" y="296"/>
                    </a:lnTo>
                    <a:lnTo>
                      <a:pt x="1402" y="296"/>
                    </a:lnTo>
                    <a:lnTo>
                      <a:pt x="1756" y="378"/>
                    </a:lnTo>
                    <a:lnTo>
                      <a:pt x="2092" y="450"/>
                    </a:lnTo>
                    <a:lnTo>
                      <a:pt x="2408" y="516"/>
                    </a:lnTo>
                    <a:lnTo>
                      <a:pt x="2562" y="544"/>
                    </a:lnTo>
                    <a:lnTo>
                      <a:pt x="2708" y="572"/>
                    </a:lnTo>
                    <a:lnTo>
                      <a:pt x="2852" y="598"/>
                    </a:lnTo>
                    <a:lnTo>
                      <a:pt x="2992" y="620"/>
                    </a:lnTo>
                    <a:lnTo>
                      <a:pt x="3128" y="642"/>
                    </a:lnTo>
                    <a:lnTo>
                      <a:pt x="3260" y="662"/>
                    </a:lnTo>
                    <a:lnTo>
                      <a:pt x="3388" y="678"/>
                    </a:lnTo>
                    <a:lnTo>
                      <a:pt x="3512" y="694"/>
                    </a:lnTo>
                    <a:lnTo>
                      <a:pt x="3632" y="708"/>
                    </a:lnTo>
                    <a:lnTo>
                      <a:pt x="3750" y="722"/>
                    </a:lnTo>
                    <a:lnTo>
                      <a:pt x="3864" y="732"/>
                    </a:lnTo>
                    <a:lnTo>
                      <a:pt x="3974" y="740"/>
                    </a:lnTo>
                    <a:lnTo>
                      <a:pt x="4080" y="748"/>
                    </a:lnTo>
                    <a:lnTo>
                      <a:pt x="4184" y="754"/>
                    </a:lnTo>
                    <a:lnTo>
                      <a:pt x="4286" y="758"/>
                    </a:lnTo>
                    <a:lnTo>
                      <a:pt x="4384" y="762"/>
                    </a:lnTo>
                    <a:lnTo>
                      <a:pt x="4478" y="762"/>
                    </a:lnTo>
                    <a:lnTo>
                      <a:pt x="4570" y="762"/>
                    </a:lnTo>
                    <a:lnTo>
                      <a:pt x="4660" y="760"/>
                    </a:lnTo>
                    <a:lnTo>
                      <a:pt x="4746" y="758"/>
                    </a:lnTo>
                    <a:lnTo>
                      <a:pt x="4830" y="754"/>
                    </a:lnTo>
                    <a:lnTo>
                      <a:pt x="4912" y="748"/>
                    </a:lnTo>
                    <a:lnTo>
                      <a:pt x="4992" y="740"/>
                    </a:lnTo>
                    <a:lnTo>
                      <a:pt x="5068" y="732"/>
                    </a:lnTo>
                    <a:lnTo>
                      <a:pt x="5144" y="724"/>
                    </a:lnTo>
                    <a:lnTo>
                      <a:pt x="5216" y="714"/>
                    </a:lnTo>
                    <a:lnTo>
                      <a:pt x="5216" y="714"/>
                    </a:lnTo>
                    <a:close/>
                  </a:path>
                </a:pathLst>
              </a:custGeom>
              <a:solidFill>
                <a:schemeClr val="bg2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hidden">
              <a:xfrm>
                <a:off x="3175" y="4335463"/>
                <a:ext cx="8166100" cy="110172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66"/>
                  </a:cxn>
                  <a:cxn ang="0">
                    <a:pos x="72" y="56"/>
                  </a:cxn>
                  <a:cxn ang="0">
                    <a:pos x="164" y="42"/>
                  </a:cxn>
                  <a:cxn ang="0">
                    <a:pos x="224" y="34"/>
                  </a:cxn>
                  <a:cxn ang="0">
                    <a:pos x="294" y="26"/>
                  </a:cxn>
                  <a:cxn ang="0">
                    <a:pos x="372" y="20"/>
                  </a:cxn>
                  <a:cxn ang="0">
                    <a:pos x="462" y="14"/>
                  </a:cxn>
                  <a:cxn ang="0">
                    <a:pos x="560" y="8"/>
                  </a:cxn>
                  <a:cxn ang="0">
                    <a:pos x="670" y="4"/>
                  </a:cxn>
                  <a:cxn ang="0">
                    <a:pos x="790" y="2"/>
                  </a:cxn>
                  <a:cxn ang="0">
                    <a:pos x="920" y="0"/>
                  </a:cxn>
                  <a:cxn ang="0">
                    <a:pos x="1060" y="2"/>
                  </a:cxn>
                  <a:cxn ang="0">
                    <a:pos x="1210" y="6"/>
                  </a:cxn>
                  <a:cxn ang="0">
                    <a:pos x="1372" y="14"/>
                  </a:cxn>
                  <a:cxn ang="0">
                    <a:pos x="1544" y="24"/>
                  </a:cxn>
                  <a:cxn ang="0">
                    <a:pos x="1726" y="40"/>
                  </a:cxn>
                  <a:cxn ang="0">
                    <a:pos x="1920" y="58"/>
                  </a:cxn>
                  <a:cxn ang="0">
                    <a:pos x="2126" y="80"/>
                  </a:cxn>
                  <a:cxn ang="0">
                    <a:pos x="2342" y="106"/>
                  </a:cxn>
                  <a:cxn ang="0">
                    <a:pos x="2570" y="138"/>
                  </a:cxn>
                  <a:cxn ang="0">
                    <a:pos x="2808" y="174"/>
                  </a:cxn>
                  <a:cxn ang="0">
                    <a:pos x="3058" y="216"/>
                  </a:cxn>
                  <a:cxn ang="0">
                    <a:pos x="3320" y="266"/>
                  </a:cxn>
                  <a:cxn ang="0">
                    <a:pos x="3594" y="320"/>
                  </a:cxn>
                  <a:cxn ang="0">
                    <a:pos x="3880" y="380"/>
                  </a:cxn>
                  <a:cxn ang="0">
                    <a:pos x="4178" y="448"/>
                  </a:cxn>
                  <a:cxn ang="0">
                    <a:pos x="4488" y="522"/>
                  </a:cxn>
                  <a:cxn ang="0">
                    <a:pos x="4810" y="604"/>
                  </a:cxn>
                  <a:cxn ang="0">
                    <a:pos x="5144" y="694"/>
                  </a:cxn>
                </a:cxnLst>
                <a:rect l="0" t="0" r="r" b="b"/>
                <a:pathLst>
                  <a:path w="5144" h="694">
                    <a:moveTo>
                      <a:pt x="0" y="70"/>
                    </a:moveTo>
                    <a:lnTo>
                      <a:pt x="0" y="70"/>
                    </a:lnTo>
                    <a:lnTo>
                      <a:pt x="18" y="66"/>
                    </a:lnTo>
                    <a:lnTo>
                      <a:pt x="72" y="56"/>
                    </a:lnTo>
                    <a:lnTo>
                      <a:pt x="164" y="42"/>
                    </a:lnTo>
                    <a:lnTo>
                      <a:pt x="224" y="34"/>
                    </a:lnTo>
                    <a:lnTo>
                      <a:pt x="294" y="26"/>
                    </a:lnTo>
                    <a:lnTo>
                      <a:pt x="372" y="20"/>
                    </a:lnTo>
                    <a:lnTo>
                      <a:pt x="462" y="14"/>
                    </a:lnTo>
                    <a:lnTo>
                      <a:pt x="560" y="8"/>
                    </a:lnTo>
                    <a:lnTo>
                      <a:pt x="670" y="4"/>
                    </a:lnTo>
                    <a:lnTo>
                      <a:pt x="790" y="2"/>
                    </a:lnTo>
                    <a:lnTo>
                      <a:pt x="920" y="0"/>
                    </a:lnTo>
                    <a:lnTo>
                      <a:pt x="1060" y="2"/>
                    </a:lnTo>
                    <a:lnTo>
                      <a:pt x="1210" y="6"/>
                    </a:lnTo>
                    <a:lnTo>
                      <a:pt x="1372" y="14"/>
                    </a:lnTo>
                    <a:lnTo>
                      <a:pt x="1544" y="24"/>
                    </a:lnTo>
                    <a:lnTo>
                      <a:pt x="1726" y="40"/>
                    </a:lnTo>
                    <a:lnTo>
                      <a:pt x="1920" y="58"/>
                    </a:lnTo>
                    <a:lnTo>
                      <a:pt x="2126" y="80"/>
                    </a:lnTo>
                    <a:lnTo>
                      <a:pt x="2342" y="106"/>
                    </a:lnTo>
                    <a:lnTo>
                      <a:pt x="2570" y="138"/>
                    </a:lnTo>
                    <a:lnTo>
                      <a:pt x="2808" y="174"/>
                    </a:lnTo>
                    <a:lnTo>
                      <a:pt x="3058" y="216"/>
                    </a:lnTo>
                    <a:lnTo>
                      <a:pt x="3320" y="266"/>
                    </a:lnTo>
                    <a:lnTo>
                      <a:pt x="3594" y="320"/>
                    </a:lnTo>
                    <a:lnTo>
                      <a:pt x="3880" y="380"/>
                    </a:lnTo>
                    <a:lnTo>
                      <a:pt x="4178" y="448"/>
                    </a:lnTo>
                    <a:lnTo>
                      <a:pt x="4488" y="522"/>
                    </a:lnTo>
                    <a:lnTo>
                      <a:pt x="4810" y="604"/>
                    </a:lnTo>
                    <a:lnTo>
                      <a:pt x="5144" y="694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hidden">
              <a:xfrm>
                <a:off x="4156075" y="4316413"/>
                <a:ext cx="4940300" cy="927100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0" y="584"/>
                  </a:cxn>
                  <a:cxn ang="0">
                    <a:pos x="90" y="560"/>
                  </a:cxn>
                  <a:cxn ang="0">
                    <a:pos x="336" y="498"/>
                  </a:cxn>
                  <a:cxn ang="0">
                    <a:pos x="506" y="456"/>
                  </a:cxn>
                  <a:cxn ang="0">
                    <a:pos x="702" y="410"/>
                  </a:cxn>
                  <a:cxn ang="0">
                    <a:pos x="920" y="360"/>
                  </a:cxn>
                  <a:cxn ang="0">
                    <a:pos x="1154" y="306"/>
                  </a:cxn>
                  <a:cxn ang="0">
                    <a:pos x="1402" y="254"/>
                  </a:cxn>
                  <a:cxn ang="0">
                    <a:pos x="1656" y="202"/>
                  </a:cxn>
                  <a:cxn ang="0">
                    <a:pos x="1916" y="154"/>
                  </a:cxn>
                  <a:cxn ang="0">
                    <a:pos x="2174" y="108"/>
                  </a:cxn>
                  <a:cxn ang="0">
                    <a:pos x="2302" y="88"/>
                  </a:cxn>
                  <a:cxn ang="0">
                    <a:pos x="2426" y="68"/>
                  </a:cxn>
                  <a:cxn ang="0">
                    <a:pos x="2550" y="52"/>
                  </a:cxn>
                  <a:cxn ang="0">
                    <a:pos x="2670" y="36"/>
                  </a:cxn>
                  <a:cxn ang="0">
                    <a:pos x="2788" y="24"/>
                  </a:cxn>
                  <a:cxn ang="0">
                    <a:pos x="2900" y="14"/>
                  </a:cxn>
                  <a:cxn ang="0">
                    <a:pos x="3008" y="6"/>
                  </a:cxn>
                  <a:cxn ang="0">
                    <a:pos x="3112" y="0"/>
                  </a:cxn>
                </a:cxnLst>
                <a:rect l="0" t="0" r="r" b="b"/>
                <a:pathLst>
                  <a:path w="3112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90" y="560"/>
                    </a:lnTo>
                    <a:lnTo>
                      <a:pt x="336" y="498"/>
                    </a:lnTo>
                    <a:lnTo>
                      <a:pt x="506" y="456"/>
                    </a:lnTo>
                    <a:lnTo>
                      <a:pt x="702" y="410"/>
                    </a:lnTo>
                    <a:lnTo>
                      <a:pt x="920" y="360"/>
                    </a:lnTo>
                    <a:lnTo>
                      <a:pt x="1154" y="306"/>
                    </a:lnTo>
                    <a:lnTo>
                      <a:pt x="1402" y="254"/>
                    </a:lnTo>
                    <a:lnTo>
                      <a:pt x="1656" y="202"/>
                    </a:lnTo>
                    <a:lnTo>
                      <a:pt x="1916" y="154"/>
                    </a:lnTo>
                    <a:lnTo>
                      <a:pt x="2174" y="108"/>
                    </a:lnTo>
                    <a:lnTo>
                      <a:pt x="2302" y="88"/>
                    </a:lnTo>
                    <a:lnTo>
                      <a:pt x="2426" y="68"/>
                    </a:lnTo>
                    <a:lnTo>
                      <a:pt x="2550" y="52"/>
                    </a:lnTo>
                    <a:lnTo>
                      <a:pt x="2670" y="36"/>
                    </a:lnTo>
                    <a:lnTo>
                      <a:pt x="2788" y="24"/>
                    </a:lnTo>
                    <a:lnTo>
                      <a:pt x="2900" y="14"/>
                    </a:lnTo>
                    <a:lnTo>
                      <a:pt x="3008" y="6"/>
                    </a:lnTo>
                    <a:lnTo>
                      <a:pt x="3112" y="0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 useBgFill="1">
            <p:nvSpPr>
              <p:cNvPr id="37" name="Freeform 10"/>
              <p:cNvSpPr>
                <a:spLocks/>
              </p:cNvSpPr>
              <p:nvPr/>
            </p:nvSpPr>
            <p:spPr bwMode="hidden">
              <a:xfrm>
                <a:off x="-3905251" y="4294188"/>
                <a:ext cx="13027839" cy="1892300"/>
              </a:xfrm>
              <a:custGeom>
                <a:avLst/>
                <a:gdLst/>
                <a:ahLst/>
                <a:cxnLst>
                  <a:cxn ang="0">
                    <a:pos x="8192" y="512"/>
                  </a:cxn>
                  <a:cxn ang="0">
                    <a:pos x="8040" y="570"/>
                  </a:cxn>
                  <a:cxn ang="0">
                    <a:pos x="7878" y="620"/>
                  </a:cxn>
                  <a:cxn ang="0">
                    <a:pos x="7706" y="666"/>
                  </a:cxn>
                  <a:cxn ang="0">
                    <a:pos x="7522" y="702"/>
                  </a:cxn>
                  <a:cxn ang="0">
                    <a:pos x="7322" y="730"/>
                  </a:cxn>
                  <a:cxn ang="0">
                    <a:pos x="7106" y="750"/>
                  </a:cxn>
                  <a:cxn ang="0">
                    <a:pos x="6872" y="762"/>
                  </a:cxn>
                  <a:cxn ang="0">
                    <a:pos x="6618" y="760"/>
                  </a:cxn>
                  <a:cxn ang="0">
                    <a:pos x="6342" y="750"/>
                  </a:cxn>
                  <a:cxn ang="0">
                    <a:pos x="6042" y="726"/>
                  </a:cxn>
                  <a:cxn ang="0">
                    <a:pos x="5716" y="690"/>
                  </a:cxn>
                  <a:cxn ang="0">
                    <a:pos x="5364" y="642"/>
                  </a:cxn>
                  <a:cxn ang="0">
                    <a:pos x="4982" y="578"/>
                  </a:cxn>
                  <a:cxn ang="0">
                    <a:pos x="4568" y="500"/>
                  </a:cxn>
                  <a:cxn ang="0">
                    <a:pos x="4122" y="406"/>
                  </a:cxn>
                  <a:cxn ang="0">
                    <a:pos x="3640" y="296"/>
                  </a:cxn>
                  <a:cxn ang="0">
                    <a:pos x="3396" y="240"/>
                  </a:cxn>
                  <a:cxn ang="0">
                    <a:pos x="2934" y="148"/>
                  </a:cxn>
                  <a:cxn ang="0">
                    <a:pos x="2512" y="82"/>
                  </a:cxn>
                  <a:cxn ang="0">
                    <a:pos x="2126" y="36"/>
                  </a:cxn>
                  <a:cxn ang="0">
                    <a:pos x="1776" y="10"/>
                  </a:cxn>
                  <a:cxn ang="0">
                    <a:pos x="1462" y="0"/>
                  </a:cxn>
                  <a:cxn ang="0">
                    <a:pos x="1182" y="4"/>
                  </a:cxn>
                  <a:cxn ang="0">
                    <a:pos x="934" y="20"/>
                  </a:cxn>
                  <a:cxn ang="0">
                    <a:pos x="716" y="44"/>
                  </a:cxn>
                  <a:cxn ang="0">
                    <a:pos x="530" y="74"/>
                  </a:cxn>
                  <a:cxn ang="0">
                    <a:pos x="374" y="108"/>
                  </a:cxn>
                  <a:cxn ang="0">
                    <a:pos x="248" y="144"/>
                  </a:cxn>
                  <a:cxn ang="0">
                    <a:pos x="148" y="176"/>
                  </a:cxn>
                  <a:cxn ang="0">
                    <a:pos x="48" y="216"/>
                  </a:cxn>
                  <a:cxn ang="0">
                    <a:pos x="0" y="240"/>
                  </a:cxn>
                  <a:cxn ang="0">
                    <a:pos x="8192" y="1192"/>
                  </a:cxn>
                  <a:cxn ang="0">
                    <a:pos x="8196" y="1186"/>
                  </a:cxn>
                  <a:cxn ang="0">
                    <a:pos x="8196" y="510"/>
                  </a:cxn>
                  <a:cxn ang="0">
                    <a:pos x="8192" y="512"/>
                  </a:cxn>
                </a:cxnLst>
                <a:rect l="0" t="0" r="r" b="b"/>
                <a:pathLst>
                  <a:path w="8196" h="1192">
                    <a:moveTo>
                      <a:pt x="8192" y="512"/>
                    </a:moveTo>
                    <a:lnTo>
                      <a:pt x="8192" y="512"/>
                    </a:lnTo>
                    <a:lnTo>
                      <a:pt x="8116" y="542"/>
                    </a:lnTo>
                    <a:lnTo>
                      <a:pt x="8040" y="570"/>
                    </a:lnTo>
                    <a:lnTo>
                      <a:pt x="7960" y="596"/>
                    </a:lnTo>
                    <a:lnTo>
                      <a:pt x="7878" y="620"/>
                    </a:lnTo>
                    <a:lnTo>
                      <a:pt x="7794" y="644"/>
                    </a:lnTo>
                    <a:lnTo>
                      <a:pt x="7706" y="666"/>
                    </a:lnTo>
                    <a:lnTo>
                      <a:pt x="7616" y="684"/>
                    </a:lnTo>
                    <a:lnTo>
                      <a:pt x="7522" y="702"/>
                    </a:lnTo>
                    <a:lnTo>
                      <a:pt x="7424" y="718"/>
                    </a:lnTo>
                    <a:lnTo>
                      <a:pt x="7322" y="730"/>
                    </a:lnTo>
                    <a:lnTo>
                      <a:pt x="7216" y="742"/>
                    </a:lnTo>
                    <a:lnTo>
                      <a:pt x="7106" y="750"/>
                    </a:lnTo>
                    <a:lnTo>
                      <a:pt x="6992" y="758"/>
                    </a:lnTo>
                    <a:lnTo>
                      <a:pt x="6872" y="762"/>
                    </a:lnTo>
                    <a:lnTo>
                      <a:pt x="6748" y="762"/>
                    </a:lnTo>
                    <a:lnTo>
                      <a:pt x="6618" y="760"/>
                    </a:lnTo>
                    <a:lnTo>
                      <a:pt x="6482" y="756"/>
                    </a:lnTo>
                    <a:lnTo>
                      <a:pt x="6342" y="750"/>
                    </a:lnTo>
                    <a:lnTo>
                      <a:pt x="6196" y="740"/>
                    </a:lnTo>
                    <a:lnTo>
                      <a:pt x="6042" y="726"/>
                    </a:lnTo>
                    <a:lnTo>
                      <a:pt x="5882" y="710"/>
                    </a:lnTo>
                    <a:lnTo>
                      <a:pt x="5716" y="690"/>
                    </a:lnTo>
                    <a:lnTo>
                      <a:pt x="5544" y="668"/>
                    </a:lnTo>
                    <a:lnTo>
                      <a:pt x="5364" y="642"/>
                    </a:lnTo>
                    <a:lnTo>
                      <a:pt x="5176" y="612"/>
                    </a:lnTo>
                    <a:lnTo>
                      <a:pt x="4982" y="578"/>
                    </a:lnTo>
                    <a:lnTo>
                      <a:pt x="4778" y="540"/>
                    </a:lnTo>
                    <a:lnTo>
                      <a:pt x="4568" y="500"/>
                    </a:lnTo>
                    <a:lnTo>
                      <a:pt x="4348" y="454"/>
                    </a:lnTo>
                    <a:lnTo>
                      <a:pt x="4122" y="406"/>
                    </a:lnTo>
                    <a:lnTo>
                      <a:pt x="3886" y="354"/>
                    </a:lnTo>
                    <a:lnTo>
                      <a:pt x="3640" y="296"/>
                    </a:lnTo>
                    <a:lnTo>
                      <a:pt x="3640" y="296"/>
                    </a:lnTo>
                    <a:lnTo>
                      <a:pt x="3396" y="240"/>
                    </a:lnTo>
                    <a:lnTo>
                      <a:pt x="3160" y="192"/>
                    </a:lnTo>
                    <a:lnTo>
                      <a:pt x="2934" y="148"/>
                    </a:lnTo>
                    <a:lnTo>
                      <a:pt x="2718" y="112"/>
                    </a:lnTo>
                    <a:lnTo>
                      <a:pt x="2512" y="82"/>
                    </a:lnTo>
                    <a:lnTo>
                      <a:pt x="2314" y="56"/>
                    </a:lnTo>
                    <a:lnTo>
                      <a:pt x="2126" y="36"/>
                    </a:lnTo>
                    <a:lnTo>
                      <a:pt x="1948" y="20"/>
                    </a:lnTo>
                    <a:lnTo>
                      <a:pt x="1776" y="10"/>
                    </a:lnTo>
                    <a:lnTo>
                      <a:pt x="1616" y="2"/>
                    </a:lnTo>
                    <a:lnTo>
                      <a:pt x="1462" y="0"/>
                    </a:lnTo>
                    <a:lnTo>
                      <a:pt x="1318" y="0"/>
                    </a:lnTo>
                    <a:lnTo>
                      <a:pt x="1182" y="4"/>
                    </a:lnTo>
                    <a:lnTo>
                      <a:pt x="1054" y="10"/>
                    </a:lnTo>
                    <a:lnTo>
                      <a:pt x="934" y="20"/>
                    </a:lnTo>
                    <a:lnTo>
                      <a:pt x="822" y="30"/>
                    </a:lnTo>
                    <a:lnTo>
                      <a:pt x="716" y="44"/>
                    </a:lnTo>
                    <a:lnTo>
                      <a:pt x="620" y="58"/>
                    </a:lnTo>
                    <a:lnTo>
                      <a:pt x="530" y="74"/>
                    </a:lnTo>
                    <a:lnTo>
                      <a:pt x="450" y="92"/>
                    </a:lnTo>
                    <a:lnTo>
                      <a:pt x="374" y="108"/>
                    </a:lnTo>
                    <a:lnTo>
                      <a:pt x="308" y="126"/>
                    </a:lnTo>
                    <a:lnTo>
                      <a:pt x="248" y="144"/>
                    </a:lnTo>
                    <a:lnTo>
                      <a:pt x="194" y="160"/>
                    </a:lnTo>
                    <a:lnTo>
                      <a:pt x="148" y="176"/>
                    </a:lnTo>
                    <a:lnTo>
                      <a:pt x="108" y="192"/>
                    </a:lnTo>
                    <a:lnTo>
                      <a:pt x="48" y="216"/>
                    </a:lnTo>
                    <a:lnTo>
                      <a:pt x="12" y="234"/>
                    </a:lnTo>
                    <a:lnTo>
                      <a:pt x="0" y="240"/>
                    </a:lnTo>
                    <a:lnTo>
                      <a:pt x="0" y="1192"/>
                    </a:lnTo>
                    <a:lnTo>
                      <a:pt x="8192" y="1192"/>
                    </a:lnTo>
                    <a:lnTo>
                      <a:pt x="8192" y="1192"/>
                    </a:lnTo>
                    <a:lnTo>
                      <a:pt x="8196" y="1186"/>
                    </a:lnTo>
                    <a:lnTo>
                      <a:pt x="8196" y="1186"/>
                    </a:lnTo>
                    <a:lnTo>
                      <a:pt x="8196" y="510"/>
                    </a:lnTo>
                    <a:lnTo>
                      <a:pt x="8196" y="510"/>
                    </a:lnTo>
                    <a:lnTo>
                      <a:pt x="8192" y="512"/>
                    </a:lnTo>
                    <a:lnTo>
                      <a:pt x="8192" y="512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 userDrawn="1"/>
        </p:nvGrpSpPr>
        <p:grpSpPr>
          <a:xfrm>
            <a:off x="211665" y="72233"/>
            <a:ext cx="8723376" cy="2780703"/>
            <a:chOff x="211665" y="228600"/>
            <a:chExt cx="8723376" cy="2780703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28600"/>
              <a:ext cx="8695944" cy="2468880"/>
            </a:xfrm>
            <a:prstGeom prst="roundRect">
              <a:avLst>
                <a:gd name="adj" fmla="val 3362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5"/>
            <p:cNvGrpSpPr>
              <a:grpSpLocks noChangeAspect="1"/>
            </p:cNvGrpSpPr>
            <p:nvPr/>
          </p:nvGrpSpPr>
          <p:grpSpPr bwMode="hidden">
            <a:xfrm>
              <a:off x="211665" y="1679429"/>
              <a:ext cx="8723376" cy="1329874"/>
              <a:chOff x="-3905251" y="4294188"/>
              <a:chExt cx="13027839" cy="1892300"/>
            </a:xfrm>
          </p:grpSpPr>
          <p:sp>
            <p:nvSpPr>
              <p:cNvPr id="17" name="Freeform 14"/>
              <p:cNvSpPr>
                <a:spLocks/>
              </p:cNvSpPr>
              <p:nvPr/>
            </p:nvSpPr>
            <p:spPr bwMode="hidden">
              <a:xfrm>
                <a:off x="4810125" y="4500563"/>
                <a:ext cx="4295775" cy="1016000"/>
              </a:xfrm>
              <a:custGeom>
                <a:avLst/>
                <a:gdLst/>
                <a:ahLst/>
                <a:cxnLst>
                  <a:cxn ang="0">
                    <a:pos x="2700" y="0"/>
                  </a:cxn>
                  <a:cxn ang="0">
                    <a:pos x="2700" y="0"/>
                  </a:cxn>
                  <a:cxn ang="0">
                    <a:pos x="2586" y="18"/>
                  </a:cxn>
                  <a:cxn ang="0">
                    <a:pos x="2470" y="38"/>
                  </a:cxn>
                  <a:cxn ang="0">
                    <a:pos x="2352" y="60"/>
                  </a:cxn>
                  <a:cxn ang="0">
                    <a:pos x="2230" y="82"/>
                  </a:cxn>
                  <a:cxn ang="0">
                    <a:pos x="2106" y="108"/>
                  </a:cxn>
                  <a:cxn ang="0">
                    <a:pos x="1978" y="134"/>
                  </a:cxn>
                  <a:cxn ang="0">
                    <a:pos x="1848" y="164"/>
                  </a:cxn>
                  <a:cxn ang="0">
                    <a:pos x="1714" y="194"/>
                  </a:cxn>
                  <a:cxn ang="0">
                    <a:pos x="1714" y="194"/>
                  </a:cxn>
                  <a:cxn ang="0">
                    <a:pos x="1472" y="252"/>
                  </a:cxn>
                  <a:cxn ang="0">
                    <a:pos x="1236" y="304"/>
                  </a:cxn>
                  <a:cxn ang="0">
                    <a:pos x="1010" y="352"/>
                  </a:cxn>
                  <a:cxn ang="0">
                    <a:pos x="792" y="398"/>
                  </a:cxn>
                  <a:cxn ang="0">
                    <a:pos x="584" y="438"/>
                  </a:cxn>
                  <a:cxn ang="0">
                    <a:pos x="382" y="474"/>
                  </a:cxn>
                  <a:cxn ang="0">
                    <a:pos x="188" y="508"/>
                  </a:cxn>
                  <a:cxn ang="0">
                    <a:pos x="0" y="538"/>
                  </a:cxn>
                  <a:cxn ang="0">
                    <a:pos x="0" y="538"/>
                  </a:cxn>
                  <a:cxn ang="0">
                    <a:pos x="130" y="556"/>
                  </a:cxn>
                  <a:cxn ang="0">
                    <a:pos x="254" y="572"/>
                  </a:cxn>
                  <a:cxn ang="0">
                    <a:pos x="374" y="586"/>
                  </a:cxn>
                  <a:cxn ang="0">
                    <a:pos x="492" y="598"/>
                  </a:cxn>
                  <a:cxn ang="0">
                    <a:pos x="606" y="610"/>
                  </a:cxn>
                  <a:cxn ang="0">
                    <a:pos x="716" y="618"/>
                  </a:cxn>
                  <a:cxn ang="0">
                    <a:pos x="822" y="626"/>
                  </a:cxn>
                  <a:cxn ang="0">
                    <a:pos x="926" y="632"/>
                  </a:cxn>
                  <a:cxn ang="0">
                    <a:pos x="1028" y="636"/>
                  </a:cxn>
                  <a:cxn ang="0">
                    <a:pos x="1126" y="638"/>
                  </a:cxn>
                  <a:cxn ang="0">
                    <a:pos x="1220" y="640"/>
                  </a:cxn>
                  <a:cxn ang="0">
                    <a:pos x="1312" y="640"/>
                  </a:cxn>
                  <a:cxn ang="0">
                    <a:pos x="1402" y="638"/>
                  </a:cxn>
                  <a:cxn ang="0">
                    <a:pos x="1490" y="636"/>
                  </a:cxn>
                  <a:cxn ang="0">
                    <a:pos x="1574" y="632"/>
                  </a:cxn>
                  <a:cxn ang="0">
                    <a:pos x="1656" y="626"/>
                  </a:cxn>
                  <a:cxn ang="0">
                    <a:pos x="1734" y="620"/>
                  </a:cxn>
                  <a:cxn ang="0">
                    <a:pos x="1812" y="612"/>
                  </a:cxn>
                  <a:cxn ang="0">
                    <a:pos x="1886" y="602"/>
                  </a:cxn>
                  <a:cxn ang="0">
                    <a:pos x="1960" y="592"/>
                  </a:cxn>
                  <a:cxn ang="0">
                    <a:pos x="2030" y="580"/>
                  </a:cxn>
                  <a:cxn ang="0">
                    <a:pos x="2100" y="568"/>
                  </a:cxn>
                  <a:cxn ang="0">
                    <a:pos x="2166" y="554"/>
                  </a:cxn>
                  <a:cxn ang="0">
                    <a:pos x="2232" y="540"/>
                  </a:cxn>
                  <a:cxn ang="0">
                    <a:pos x="2296" y="524"/>
                  </a:cxn>
                  <a:cxn ang="0">
                    <a:pos x="2358" y="508"/>
                  </a:cxn>
                  <a:cxn ang="0">
                    <a:pos x="2418" y="490"/>
                  </a:cxn>
                  <a:cxn ang="0">
                    <a:pos x="2478" y="472"/>
                  </a:cxn>
                  <a:cxn ang="0">
                    <a:pos x="2592" y="432"/>
                  </a:cxn>
                  <a:cxn ang="0">
                    <a:pos x="2702" y="390"/>
                  </a:cxn>
                  <a:cxn ang="0">
                    <a:pos x="2702" y="390"/>
                  </a:cxn>
                  <a:cxn ang="0">
                    <a:pos x="2706" y="388"/>
                  </a:cxn>
                  <a:cxn ang="0">
                    <a:pos x="2706" y="388"/>
                  </a:cxn>
                  <a:cxn ang="0">
                    <a:pos x="2706" y="0"/>
                  </a:cxn>
                  <a:cxn ang="0">
                    <a:pos x="2706" y="0"/>
                  </a:cxn>
                  <a:cxn ang="0">
                    <a:pos x="2700" y="0"/>
                  </a:cxn>
                  <a:cxn ang="0">
                    <a:pos x="2700" y="0"/>
                  </a:cxn>
                </a:cxnLst>
                <a:rect l="0" t="0" r="r" b="b"/>
                <a:pathLst>
                  <a:path w="2706" h="640">
                    <a:moveTo>
                      <a:pt x="2700" y="0"/>
                    </a:moveTo>
                    <a:lnTo>
                      <a:pt x="2700" y="0"/>
                    </a:lnTo>
                    <a:lnTo>
                      <a:pt x="2586" y="18"/>
                    </a:lnTo>
                    <a:lnTo>
                      <a:pt x="2470" y="38"/>
                    </a:lnTo>
                    <a:lnTo>
                      <a:pt x="2352" y="60"/>
                    </a:lnTo>
                    <a:lnTo>
                      <a:pt x="2230" y="82"/>
                    </a:lnTo>
                    <a:lnTo>
                      <a:pt x="2106" y="108"/>
                    </a:lnTo>
                    <a:lnTo>
                      <a:pt x="1978" y="134"/>
                    </a:lnTo>
                    <a:lnTo>
                      <a:pt x="1848" y="164"/>
                    </a:lnTo>
                    <a:lnTo>
                      <a:pt x="1714" y="194"/>
                    </a:lnTo>
                    <a:lnTo>
                      <a:pt x="1714" y="194"/>
                    </a:lnTo>
                    <a:lnTo>
                      <a:pt x="1472" y="252"/>
                    </a:lnTo>
                    <a:lnTo>
                      <a:pt x="1236" y="304"/>
                    </a:lnTo>
                    <a:lnTo>
                      <a:pt x="1010" y="352"/>
                    </a:lnTo>
                    <a:lnTo>
                      <a:pt x="792" y="398"/>
                    </a:lnTo>
                    <a:lnTo>
                      <a:pt x="584" y="438"/>
                    </a:lnTo>
                    <a:lnTo>
                      <a:pt x="382" y="474"/>
                    </a:lnTo>
                    <a:lnTo>
                      <a:pt x="188" y="508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30" y="556"/>
                    </a:lnTo>
                    <a:lnTo>
                      <a:pt x="254" y="572"/>
                    </a:lnTo>
                    <a:lnTo>
                      <a:pt x="374" y="586"/>
                    </a:lnTo>
                    <a:lnTo>
                      <a:pt x="492" y="598"/>
                    </a:lnTo>
                    <a:lnTo>
                      <a:pt x="606" y="610"/>
                    </a:lnTo>
                    <a:lnTo>
                      <a:pt x="716" y="618"/>
                    </a:lnTo>
                    <a:lnTo>
                      <a:pt x="822" y="626"/>
                    </a:lnTo>
                    <a:lnTo>
                      <a:pt x="926" y="632"/>
                    </a:lnTo>
                    <a:lnTo>
                      <a:pt x="1028" y="636"/>
                    </a:lnTo>
                    <a:lnTo>
                      <a:pt x="1126" y="638"/>
                    </a:lnTo>
                    <a:lnTo>
                      <a:pt x="1220" y="640"/>
                    </a:lnTo>
                    <a:lnTo>
                      <a:pt x="1312" y="640"/>
                    </a:lnTo>
                    <a:lnTo>
                      <a:pt x="1402" y="638"/>
                    </a:lnTo>
                    <a:lnTo>
                      <a:pt x="1490" y="636"/>
                    </a:lnTo>
                    <a:lnTo>
                      <a:pt x="1574" y="632"/>
                    </a:lnTo>
                    <a:lnTo>
                      <a:pt x="1656" y="626"/>
                    </a:lnTo>
                    <a:lnTo>
                      <a:pt x="1734" y="620"/>
                    </a:lnTo>
                    <a:lnTo>
                      <a:pt x="1812" y="612"/>
                    </a:lnTo>
                    <a:lnTo>
                      <a:pt x="1886" y="602"/>
                    </a:lnTo>
                    <a:lnTo>
                      <a:pt x="1960" y="592"/>
                    </a:lnTo>
                    <a:lnTo>
                      <a:pt x="2030" y="580"/>
                    </a:lnTo>
                    <a:lnTo>
                      <a:pt x="2100" y="568"/>
                    </a:lnTo>
                    <a:lnTo>
                      <a:pt x="2166" y="554"/>
                    </a:lnTo>
                    <a:lnTo>
                      <a:pt x="2232" y="540"/>
                    </a:lnTo>
                    <a:lnTo>
                      <a:pt x="2296" y="524"/>
                    </a:lnTo>
                    <a:lnTo>
                      <a:pt x="2358" y="508"/>
                    </a:lnTo>
                    <a:lnTo>
                      <a:pt x="2418" y="490"/>
                    </a:lnTo>
                    <a:lnTo>
                      <a:pt x="2478" y="472"/>
                    </a:lnTo>
                    <a:lnTo>
                      <a:pt x="2592" y="432"/>
                    </a:lnTo>
                    <a:lnTo>
                      <a:pt x="2702" y="390"/>
                    </a:lnTo>
                    <a:lnTo>
                      <a:pt x="2702" y="390"/>
                    </a:lnTo>
                    <a:lnTo>
                      <a:pt x="2706" y="388"/>
                    </a:lnTo>
                    <a:lnTo>
                      <a:pt x="2706" y="388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bg2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hidden">
              <a:xfrm>
                <a:off x="-309563" y="4318000"/>
                <a:ext cx="8280401" cy="1209675"/>
              </a:xfrm>
              <a:custGeom>
                <a:avLst/>
                <a:gdLst/>
                <a:ahLst/>
                <a:cxnLst>
                  <a:cxn ang="0">
                    <a:pos x="5216" y="714"/>
                  </a:cxn>
                  <a:cxn ang="0">
                    <a:pos x="4984" y="686"/>
                  </a:cxn>
                  <a:cxn ang="0">
                    <a:pos x="4478" y="610"/>
                  </a:cxn>
                  <a:cxn ang="0">
                    <a:pos x="3914" y="508"/>
                  </a:cxn>
                  <a:cxn ang="0">
                    <a:pos x="3286" y="374"/>
                  </a:cxn>
                  <a:cxn ang="0">
                    <a:pos x="2946" y="296"/>
                  </a:cxn>
                  <a:cxn ang="0">
                    <a:pos x="2682" y="236"/>
                  </a:cxn>
                  <a:cxn ang="0">
                    <a:pos x="2430" y="184"/>
                  </a:cxn>
                  <a:cxn ang="0">
                    <a:pos x="2190" y="140"/>
                  </a:cxn>
                  <a:cxn ang="0">
                    <a:pos x="1960" y="102"/>
                  </a:cxn>
                  <a:cxn ang="0">
                    <a:pos x="1740" y="72"/>
                  </a:cxn>
                  <a:cxn ang="0">
                    <a:pos x="1334" y="28"/>
                  </a:cxn>
                  <a:cxn ang="0">
                    <a:pos x="970" y="4"/>
                  </a:cxn>
                  <a:cxn ang="0">
                    <a:pos x="644" y="0"/>
                  </a:cxn>
                  <a:cxn ang="0">
                    <a:pos x="358" y="10"/>
                  </a:cxn>
                  <a:cxn ang="0">
                    <a:pos x="110" y="32"/>
                  </a:cxn>
                  <a:cxn ang="0">
                    <a:pos x="0" y="48"/>
                  </a:cxn>
                  <a:cxn ang="0">
                    <a:pos x="314" y="86"/>
                  </a:cxn>
                  <a:cxn ang="0">
                    <a:pos x="652" y="140"/>
                  </a:cxn>
                  <a:cxn ang="0">
                    <a:pos x="1014" y="210"/>
                  </a:cxn>
                  <a:cxn ang="0">
                    <a:pos x="1402" y="296"/>
                  </a:cxn>
                  <a:cxn ang="0">
                    <a:pos x="1756" y="378"/>
                  </a:cxn>
                  <a:cxn ang="0">
                    <a:pos x="2408" y="516"/>
                  </a:cxn>
                  <a:cxn ang="0">
                    <a:pos x="2708" y="572"/>
                  </a:cxn>
                  <a:cxn ang="0">
                    <a:pos x="2992" y="620"/>
                  </a:cxn>
                  <a:cxn ang="0">
                    <a:pos x="3260" y="662"/>
                  </a:cxn>
                  <a:cxn ang="0">
                    <a:pos x="3512" y="694"/>
                  </a:cxn>
                  <a:cxn ang="0">
                    <a:pos x="3750" y="722"/>
                  </a:cxn>
                  <a:cxn ang="0">
                    <a:pos x="3974" y="740"/>
                  </a:cxn>
                  <a:cxn ang="0">
                    <a:pos x="4184" y="754"/>
                  </a:cxn>
                  <a:cxn ang="0">
                    <a:pos x="4384" y="762"/>
                  </a:cxn>
                  <a:cxn ang="0">
                    <a:pos x="4570" y="762"/>
                  </a:cxn>
                  <a:cxn ang="0">
                    <a:pos x="4746" y="758"/>
                  </a:cxn>
                  <a:cxn ang="0">
                    <a:pos x="4912" y="748"/>
                  </a:cxn>
                  <a:cxn ang="0">
                    <a:pos x="5068" y="732"/>
                  </a:cxn>
                  <a:cxn ang="0">
                    <a:pos x="5216" y="714"/>
                  </a:cxn>
                </a:cxnLst>
                <a:rect l="0" t="0" r="r" b="b"/>
                <a:pathLst>
                  <a:path w="5216" h="762">
                    <a:moveTo>
                      <a:pt x="5216" y="714"/>
                    </a:moveTo>
                    <a:lnTo>
                      <a:pt x="5216" y="714"/>
                    </a:lnTo>
                    <a:lnTo>
                      <a:pt x="5102" y="700"/>
                    </a:lnTo>
                    <a:lnTo>
                      <a:pt x="4984" y="686"/>
                    </a:lnTo>
                    <a:lnTo>
                      <a:pt x="4738" y="652"/>
                    </a:lnTo>
                    <a:lnTo>
                      <a:pt x="4478" y="610"/>
                    </a:lnTo>
                    <a:lnTo>
                      <a:pt x="4204" y="564"/>
                    </a:lnTo>
                    <a:lnTo>
                      <a:pt x="3914" y="508"/>
                    </a:lnTo>
                    <a:lnTo>
                      <a:pt x="3608" y="446"/>
                    </a:lnTo>
                    <a:lnTo>
                      <a:pt x="3286" y="374"/>
                    </a:lnTo>
                    <a:lnTo>
                      <a:pt x="2946" y="296"/>
                    </a:lnTo>
                    <a:lnTo>
                      <a:pt x="2946" y="296"/>
                    </a:lnTo>
                    <a:lnTo>
                      <a:pt x="2812" y="266"/>
                    </a:lnTo>
                    <a:lnTo>
                      <a:pt x="2682" y="236"/>
                    </a:lnTo>
                    <a:lnTo>
                      <a:pt x="2556" y="210"/>
                    </a:lnTo>
                    <a:lnTo>
                      <a:pt x="2430" y="184"/>
                    </a:lnTo>
                    <a:lnTo>
                      <a:pt x="2308" y="162"/>
                    </a:lnTo>
                    <a:lnTo>
                      <a:pt x="2190" y="140"/>
                    </a:lnTo>
                    <a:lnTo>
                      <a:pt x="2074" y="120"/>
                    </a:lnTo>
                    <a:lnTo>
                      <a:pt x="1960" y="102"/>
                    </a:lnTo>
                    <a:lnTo>
                      <a:pt x="1850" y="86"/>
                    </a:lnTo>
                    <a:lnTo>
                      <a:pt x="1740" y="72"/>
                    </a:lnTo>
                    <a:lnTo>
                      <a:pt x="1532" y="46"/>
                    </a:lnTo>
                    <a:lnTo>
                      <a:pt x="1334" y="28"/>
                    </a:lnTo>
                    <a:lnTo>
                      <a:pt x="1148" y="14"/>
                    </a:lnTo>
                    <a:lnTo>
                      <a:pt x="970" y="4"/>
                    </a:lnTo>
                    <a:lnTo>
                      <a:pt x="802" y="0"/>
                    </a:lnTo>
                    <a:lnTo>
                      <a:pt x="644" y="0"/>
                    </a:lnTo>
                    <a:lnTo>
                      <a:pt x="496" y="4"/>
                    </a:lnTo>
                    <a:lnTo>
                      <a:pt x="358" y="10"/>
                    </a:lnTo>
                    <a:lnTo>
                      <a:pt x="230" y="20"/>
                    </a:lnTo>
                    <a:lnTo>
                      <a:pt x="110" y="3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54" y="66"/>
                    </a:lnTo>
                    <a:lnTo>
                      <a:pt x="314" y="86"/>
                    </a:lnTo>
                    <a:lnTo>
                      <a:pt x="480" y="112"/>
                    </a:lnTo>
                    <a:lnTo>
                      <a:pt x="652" y="140"/>
                    </a:lnTo>
                    <a:lnTo>
                      <a:pt x="830" y="174"/>
                    </a:lnTo>
                    <a:lnTo>
                      <a:pt x="1014" y="210"/>
                    </a:lnTo>
                    <a:lnTo>
                      <a:pt x="1206" y="250"/>
                    </a:lnTo>
                    <a:lnTo>
                      <a:pt x="1402" y="296"/>
                    </a:lnTo>
                    <a:lnTo>
                      <a:pt x="1402" y="296"/>
                    </a:lnTo>
                    <a:lnTo>
                      <a:pt x="1756" y="378"/>
                    </a:lnTo>
                    <a:lnTo>
                      <a:pt x="2092" y="450"/>
                    </a:lnTo>
                    <a:lnTo>
                      <a:pt x="2408" y="516"/>
                    </a:lnTo>
                    <a:lnTo>
                      <a:pt x="2562" y="544"/>
                    </a:lnTo>
                    <a:lnTo>
                      <a:pt x="2708" y="572"/>
                    </a:lnTo>
                    <a:lnTo>
                      <a:pt x="2852" y="598"/>
                    </a:lnTo>
                    <a:lnTo>
                      <a:pt x="2992" y="620"/>
                    </a:lnTo>
                    <a:lnTo>
                      <a:pt x="3128" y="642"/>
                    </a:lnTo>
                    <a:lnTo>
                      <a:pt x="3260" y="662"/>
                    </a:lnTo>
                    <a:lnTo>
                      <a:pt x="3388" y="678"/>
                    </a:lnTo>
                    <a:lnTo>
                      <a:pt x="3512" y="694"/>
                    </a:lnTo>
                    <a:lnTo>
                      <a:pt x="3632" y="708"/>
                    </a:lnTo>
                    <a:lnTo>
                      <a:pt x="3750" y="722"/>
                    </a:lnTo>
                    <a:lnTo>
                      <a:pt x="3864" y="732"/>
                    </a:lnTo>
                    <a:lnTo>
                      <a:pt x="3974" y="740"/>
                    </a:lnTo>
                    <a:lnTo>
                      <a:pt x="4080" y="748"/>
                    </a:lnTo>
                    <a:lnTo>
                      <a:pt x="4184" y="754"/>
                    </a:lnTo>
                    <a:lnTo>
                      <a:pt x="4286" y="758"/>
                    </a:lnTo>
                    <a:lnTo>
                      <a:pt x="4384" y="762"/>
                    </a:lnTo>
                    <a:lnTo>
                      <a:pt x="4478" y="762"/>
                    </a:lnTo>
                    <a:lnTo>
                      <a:pt x="4570" y="762"/>
                    </a:lnTo>
                    <a:lnTo>
                      <a:pt x="4660" y="760"/>
                    </a:lnTo>
                    <a:lnTo>
                      <a:pt x="4746" y="758"/>
                    </a:lnTo>
                    <a:lnTo>
                      <a:pt x="4830" y="754"/>
                    </a:lnTo>
                    <a:lnTo>
                      <a:pt x="4912" y="748"/>
                    </a:lnTo>
                    <a:lnTo>
                      <a:pt x="4992" y="740"/>
                    </a:lnTo>
                    <a:lnTo>
                      <a:pt x="5068" y="732"/>
                    </a:lnTo>
                    <a:lnTo>
                      <a:pt x="5144" y="724"/>
                    </a:lnTo>
                    <a:lnTo>
                      <a:pt x="5216" y="714"/>
                    </a:lnTo>
                    <a:lnTo>
                      <a:pt x="5216" y="714"/>
                    </a:lnTo>
                    <a:close/>
                  </a:path>
                </a:pathLst>
              </a:custGeom>
              <a:solidFill>
                <a:schemeClr val="bg2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hidden">
              <a:xfrm>
                <a:off x="3175" y="4335463"/>
                <a:ext cx="8166100" cy="110172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66"/>
                  </a:cxn>
                  <a:cxn ang="0">
                    <a:pos x="72" y="56"/>
                  </a:cxn>
                  <a:cxn ang="0">
                    <a:pos x="164" y="42"/>
                  </a:cxn>
                  <a:cxn ang="0">
                    <a:pos x="224" y="34"/>
                  </a:cxn>
                  <a:cxn ang="0">
                    <a:pos x="294" y="26"/>
                  </a:cxn>
                  <a:cxn ang="0">
                    <a:pos x="372" y="20"/>
                  </a:cxn>
                  <a:cxn ang="0">
                    <a:pos x="462" y="14"/>
                  </a:cxn>
                  <a:cxn ang="0">
                    <a:pos x="560" y="8"/>
                  </a:cxn>
                  <a:cxn ang="0">
                    <a:pos x="670" y="4"/>
                  </a:cxn>
                  <a:cxn ang="0">
                    <a:pos x="790" y="2"/>
                  </a:cxn>
                  <a:cxn ang="0">
                    <a:pos x="920" y="0"/>
                  </a:cxn>
                  <a:cxn ang="0">
                    <a:pos x="1060" y="2"/>
                  </a:cxn>
                  <a:cxn ang="0">
                    <a:pos x="1210" y="6"/>
                  </a:cxn>
                  <a:cxn ang="0">
                    <a:pos x="1372" y="14"/>
                  </a:cxn>
                  <a:cxn ang="0">
                    <a:pos x="1544" y="24"/>
                  </a:cxn>
                  <a:cxn ang="0">
                    <a:pos x="1726" y="40"/>
                  </a:cxn>
                  <a:cxn ang="0">
                    <a:pos x="1920" y="58"/>
                  </a:cxn>
                  <a:cxn ang="0">
                    <a:pos x="2126" y="80"/>
                  </a:cxn>
                  <a:cxn ang="0">
                    <a:pos x="2342" y="106"/>
                  </a:cxn>
                  <a:cxn ang="0">
                    <a:pos x="2570" y="138"/>
                  </a:cxn>
                  <a:cxn ang="0">
                    <a:pos x="2808" y="174"/>
                  </a:cxn>
                  <a:cxn ang="0">
                    <a:pos x="3058" y="216"/>
                  </a:cxn>
                  <a:cxn ang="0">
                    <a:pos x="3320" y="266"/>
                  </a:cxn>
                  <a:cxn ang="0">
                    <a:pos x="3594" y="320"/>
                  </a:cxn>
                  <a:cxn ang="0">
                    <a:pos x="3880" y="380"/>
                  </a:cxn>
                  <a:cxn ang="0">
                    <a:pos x="4178" y="448"/>
                  </a:cxn>
                  <a:cxn ang="0">
                    <a:pos x="4488" y="522"/>
                  </a:cxn>
                  <a:cxn ang="0">
                    <a:pos x="4810" y="604"/>
                  </a:cxn>
                  <a:cxn ang="0">
                    <a:pos x="5144" y="694"/>
                  </a:cxn>
                </a:cxnLst>
                <a:rect l="0" t="0" r="r" b="b"/>
                <a:pathLst>
                  <a:path w="5144" h="694">
                    <a:moveTo>
                      <a:pt x="0" y="70"/>
                    </a:moveTo>
                    <a:lnTo>
                      <a:pt x="0" y="70"/>
                    </a:lnTo>
                    <a:lnTo>
                      <a:pt x="18" y="66"/>
                    </a:lnTo>
                    <a:lnTo>
                      <a:pt x="72" y="56"/>
                    </a:lnTo>
                    <a:lnTo>
                      <a:pt x="164" y="42"/>
                    </a:lnTo>
                    <a:lnTo>
                      <a:pt x="224" y="34"/>
                    </a:lnTo>
                    <a:lnTo>
                      <a:pt x="294" y="26"/>
                    </a:lnTo>
                    <a:lnTo>
                      <a:pt x="372" y="20"/>
                    </a:lnTo>
                    <a:lnTo>
                      <a:pt x="462" y="14"/>
                    </a:lnTo>
                    <a:lnTo>
                      <a:pt x="560" y="8"/>
                    </a:lnTo>
                    <a:lnTo>
                      <a:pt x="670" y="4"/>
                    </a:lnTo>
                    <a:lnTo>
                      <a:pt x="790" y="2"/>
                    </a:lnTo>
                    <a:lnTo>
                      <a:pt x="920" y="0"/>
                    </a:lnTo>
                    <a:lnTo>
                      <a:pt x="1060" y="2"/>
                    </a:lnTo>
                    <a:lnTo>
                      <a:pt x="1210" y="6"/>
                    </a:lnTo>
                    <a:lnTo>
                      <a:pt x="1372" y="14"/>
                    </a:lnTo>
                    <a:lnTo>
                      <a:pt x="1544" y="24"/>
                    </a:lnTo>
                    <a:lnTo>
                      <a:pt x="1726" y="40"/>
                    </a:lnTo>
                    <a:lnTo>
                      <a:pt x="1920" y="58"/>
                    </a:lnTo>
                    <a:lnTo>
                      <a:pt x="2126" y="80"/>
                    </a:lnTo>
                    <a:lnTo>
                      <a:pt x="2342" y="106"/>
                    </a:lnTo>
                    <a:lnTo>
                      <a:pt x="2570" y="138"/>
                    </a:lnTo>
                    <a:lnTo>
                      <a:pt x="2808" y="174"/>
                    </a:lnTo>
                    <a:lnTo>
                      <a:pt x="3058" y="216"/>
                    </a:lnTo>
                    <a:lnTo>
                      <a:pt x="3320" y="266"/>
                    </a:lnTo>
                    <a:lnTo>
                      <a:pt x="3594" y="320"/>
                    </a:lnTo>
                    <a:lnTo>
                      <a:pt x="3880" y="380"/>
                    </a:lnTo>
                    <a:lnTo>
                      <a:pt x="4178" y="448"/>
                    </a:lnTo>
                    <a:lnTo>
                      <a:pt x="4488" y="522"/>
                    </a:lnTo>
                    <a:lnTo>
                      <a:pt x="4810" y="604"/>
                    </a:lnTo>
                    <a:lnTo>
                      <a:pt x="5144" y="694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4156075" y="4316413"/>
                <a:ext cx="4940300" cy="927100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0" y="584"/>
                  </a:cxn>
                  <a:cxn ang="0">
                    <a:pos x="90" y="560"/>
                  </a:cxn>
                  <a:cxn ang="0">
                    <a:pos x="336" y="498"/>
                  </a:cxn>
                  <a:cxn ang="0">
                    <a:pos x="506" y="456"/>
                  </a:cxn>
                  <a:cxn ang="0">
                    <a:pos x="702" y="410"/>
                  </a:cxn>
                  <a:cxn ang="0">
                    <a:pos x="920" y="360"/>
                  </a:cxn>
                  <a:cxn ang="0">
                    <a:pos x="1154" y="306"/>
                  </a:cxn>
                  <a:cxn ang="0">
                    <a:pos x="1402" y="254"/>
                  </a:cxn>
                  <a:cxn ang="0">
                    <a:pos x="1656" y="202"/>
                  </a:cxn>
                  <a:cxn ang="0">
                    <a:pos x="1916" y="154"/>
                  </a:cxn>
                  <a:cxn ang="0">
                    <a:pos x="2174" y="108"/>
                  </a:cxn>
                  <a:cxn ang="0">
                    <a:pos x="2302" y="88"/>
                  </a:cxn>
                  <a:cxn ang="0">
                    <a:pos x="2426" y="68"/>
                  </a:cxn>
                  <a:cxn ang="0">
                    <a:pos x="2550" y="52"/>
                  </a:cxn>
                  <a:cxn ang="0">
                    <a:pos x="2670" y="36"/>
                  </a:cxn>
                  <a:cxn ang="0">
                    <a:pos x="2788" y="24"/>
                  </a:cxn>
                  <a:cxn ang="0">
                    <a:pos x="2900" y="14"/>
                  </a:cxn>
                  <a:cxn ang="0">
                    <a:pos x="3008" y="6"/>
                  </a:cxn>
                  <a:cxn ang="0">
                    <a:pos x="3112" y="0"/>
                  </a:cxn>
                </a:cxnLst>
                <a:rect l="0" t="0" r="r" b="b"/>
                <a:pathLst>
                  <a:path w="3112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90" y="560"/>
                    </a:lnTo>
                    <a:lnTo>
                      <a:pt x="336" y="498"/>
                    </a:lnTo>
                    <a:lnTo>
                      <a:pt x="506" y="456"/>
                    </a:lnTo>
                    <a:lnTo>
                      <a:pt x="702" y="410"/>
                    </a:lnTo>
                    <a:lnTo>
                      <a:pt x="920" y="360"/>
                    </a:lnTo>
                    <a:lnTo>
                      <a:pt x="1154" y="306"/>
                    </a:lnTo>
                    <a:lnTo>
                      <a:pt x="1402" y="254"/>
                    </a:lnTo>
                    <a:lnTo>
                      <a:pt x="1656" y="202"/>
                    </a:lnTo>
                    <a:lnTo>
                      <a:pt x="1916" y="154"/>
                    </a:lnTo>
                    <a:lnTo>
                      <a:pt x="2174" y="108"/>
                    </a:lnTo>
                    <a:lnTo>
                      <a:pt x="2302" y="88"/>
                    </a:lnTo>
                    <a:lnTo>
                      <a:pt x="2426" y="68"/>
                    </a:lnTo>
                    <a:lnTo>
                      <a:pt x="2550" y="52"/>
                    </a:lnTo>
                    <a:lnTo>
                      <a:pt x="2670" y="36"/>
                    </a:lnTo>
                    <a:lnTo>
                      <a:pt x="2788" y="24"/>
                    </a:lnTo>
                    <a:lnTo>
                      <a:pt x="2900" y="14"/>
                    </a:lnTo>
                    <a:lnTo>
                      <a:pt x="3008" y="6"/>
                    </a:lnTo>
                    <a:lnTo>
                      <a:pt x="3112" y="0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 useBgFill="1">
            <p:nvSpPr>
              <p:cNvPr id="21" name="Freeform 10"/>
              <p:cNvSpPr>
                <a:spLocks/>
              </p:cNvSpPr>
              <p:nvPr/>
            </p:nvSpPr>
            <p:spPr bwMode="hidden">
              <a:xfrm>
                <a:off x="-3905251" y="4294188"/>
                <a:ext cx="13027839" cy="1892300"/>
              </a:xfrm>
              <a:custGeom>
                <a:avLst/>
                <a:gdLst/>
                <a:ahLst/>
                <a:cxnLst>
                  <a:cxn ang="0">
                    <a:pos x="8192" y="512"/>
                  </a:cxn>
                  <a:cxn ang="0">
                    <a:pos x="8040" y="570"/>
                  </a:cxn>
                  <a:cxn ang="0">
                    <a:pos x="7878" y="620"/>
                  </a:cxn>
                  <a:cxn ang="0">
                    <a:pos x="7706" y="666"/>
                  </a:cxn>
                  <a:cxn ang="0">
                    <a:pos x="7522" y="702"/>
                  </a:cxn>
                  <a:cxn ang="0">
                    <a:pos x="7322" y="730"/>
                  </a:cxn>
                  <a:cxn ang="0">
                    <a:pos x="7106" y="750"/>
                  </a:cxn>
                  <a:cxn ang="0">
                    <a:pos x="6872" y="762"/>
                  </a:cxn>
                  <a:cxn ang="0">
                    <a:pos x="6618" y="760"/>
                  </a:cxn>
                  <a:cxn ang="0">
                    <a:pos x="6342" y="750"/>
                  </a:cxn>
                  <a:cxn ang="0">
                    <a:pos x="6042" y="726"/>
                  </a:cxn>
                  <a:cxn ang="0">
                    <a:pos x="5716" y="690"/>
                  </a:cxn>
                  <a:cxn ang="0">
                    <a:pos x="5364" y="642"/>
                  </a:cxn>
                  <a:cxn ang="0">
                    <a:pos x="4982" y="578"/>
                  </a:cxn>
                  <a:cxn ang="0">
                    <a:pos x="4568" y="500"/>
                  </a:cxn>
                  <a:cxn ang="0">
                    <a:pos x="4122" y="406"/>
                  </a:cxn>
                  <a:cxn ang="0">
                    <a:pos x="3640" y="296"/>
                  </a:cxn>
                  <a:cxn ang="0">
                    <a:pos x="3396" y="240"/>
                  </a:cxn>
                  <a:cxn ang="0">
                    <a:pos x="2934" y="148"/>
                  </a:cxn>
                  <a:cxn ang="0">
                    <a:pos x="2512" y="82"/>
                  </a:cxn>
                  <a:cxn ang="0">
                    <a:pos x="2126" y="36"/>
                  </a:cxn>
                  <a:cxn ang="0">
                    <a:pos x="1776" y="10"/>
                  </a:cxn>
                  <a:cxn ang="0">
                    <a:pos x="1462" y="0"/>
                  </a:cxn>
                  <a:cxn ang="0">
                    <a:pos x="1182" y="4"/>
                  </a:cxn>
                  <a:cxn ang="0">
                    <a:pos x="934" y="20"/>
                  </a:cxn>
                  <a:cxn ang="0">
                    <a:pos x="716" y="44"/>
                  </a:cxn>
                  <a:cxn ang="0">
                    <a:pos x="530" y="74"/>
                  </a:cxn>
                  <a:cxn ang="0">
                    <a:pos x="374" y="108"/>
                  </a:cxn>
                  <a:cxn ang="0">
                    <a:pos x="248" y="144"/>
                  </a:cxn>
                  <a:cxn ang="0">
                    <a:pos x="148" y="176"/>
                  </a:cxn>
                  <a:cxn ang="0">
                    <a:pos x="48" y="216"/>
                  </a:cxn>
                  <a:cxn ang="0">
                    <a:pos x="0" y="240"/>
                  </a:cxn>
                  <a:cxn ang="0">
                    <a:pos x="8192" y="1192"/>
                  </a:cxn>
                  <a:cxn ang="0">
                    <a:pos x="8196" y="1186"/>
                  </a:cxn>
                  <a:cxn ang="0">
                    <a:pos x="8196" y="510"/>
                  </a:cxn>
                  <a:cxn ang="0">
                    <a:pos x="8192" y="512"/>
                  </a:cxn>
                </a:cxnLst>
                <a:rect l="0" t="0" r="r" b="b"/>
                <a:pathLst>
                  <a:path w="8196" h="1192">
                    <a:moveTo>
                      <a:pt x="8192" y="512"/>
                    </a:moveTo>
                    <a:lnTo>
                      <a:pt x="8192" y="512"/>
                    </a:lnTo>
                    <a:lnTo>
                      <a:pt x="8116" y="542"/>
                    </a:lnTo>
                    <a:lnTo>
                      <a:pt x="8040" y="570"/>
                    </a:lnTo>
                    <a:lnTo>
                      <a:pt x="7960" y="596"/>
                    </a:lnTo>
                    <a:lnTo>
                      <a:pt x="7878" y="620"/>
                    </a:lnTo>
                    <a:lnTo>
                      <a:pt x="7794" y="644"/>
                    </a:lnTo>
                    <a:lnTo>
                      <a:pt x="7706" y="666"/>
                    </a:lnTo>
                    <a:lnTo>
                      <a:pt x="7616" y="684"/>
                    </a:lnTo>
                    <a:lnTo>
                      <a:pt x="7522" y="702"/>
                    </a:lnTo>
                    <a:lnTo>
                      <a:pt x="7424" y="718"/>
                    </a:lnTo>
                    <a:lnTo>
                      <a:pt x="7322" y="730"/>
                    </a:lnTo>
                    <a:lnTo>
                      <a:pt x="7216" y="742"/>
                    </a:lnTo>
                    <a:lnTo>
                      <a:pt x="7106" y="750"/>
                    </a:lnTo>
                    <a:lnTo>
                      <a:pt x="6992" y="758"/>
                    </a:lnTo>
                    <a:lnTo>
                      <a:pt x="6872" y="762"/>
                    </a:lnTo>
                    <a:lnTo>
                      <a:pt x="6748" y="762"/>
                    </a:lnTo>
                    <a:lnTo>
                      <a:pt x="6618" y="760"/>
                    </a:lnTo>
                    <a:lnTo>
                      <a:pt x="6482" y="756"/>
                    </a:lnTo>
                    <a:lnTo>
                      <a:pt x="6342" y="750"/>
                    </a:lnTo>
                    <a:lnTo>
                      <a:pt x="6196" y="740"/>
                    </a:lnTo>
                    <a:lnTo>
                      <a:pt x="6042" y="726"/>
                    </a:lnTo>
                    <a:lnTo>
                      <a:pt x="5882" y="710"/>
                    </a:lnTo>
                    <a:lnTo>
                      <a:pt x="5716" y="690"/>
                    </a:lnTo>
                    <a:lnTo>
                      <a:pt x="5544" y="668"/>
                    </a:lnTo>
                    <a:lnTo>
                      <a:pt x="5364" y="642"/>
                    </a:lnTo>
                    <a:lnTo>
                      <a:pt x="5176" y="612"/>
                    </a:lnTo>
                    <a:lnTo>
                      <a:pt x="4982" y="578"/>
                    </a:lnTo>
                    <a:lnTo>
                      <a:pt x="4778" y="540"/>
                    </a:lnTo>
                    <a:lnTo>
                      <a:pt x="4568" y="500"/>
                    </a:lnTo>
                    <a:lnTo>
                      <a:pt x="4348" y="454"/>
                    </a:lnTo>
                    <a:lnTo>
                      <a:pt x="4122" y="406"/>
                    </a:lnTo>
                    <a:lnTo>
                      <a:pt x="3886" y="354"/>
                    </a:lnTo>
                    <a:lnTo>
                      <a:pt x="3640" y="296"/>
                    </a:lnTo>
                    <a:lnTo>
                      <a:pt x="3640" y="296"/>
                    </a:lnTo>
                    <a:lnTo>
                      <a:pt x="3396" y="240"/>
                    </a:lnTo>
                    <a:lnTo>
                      <a:pt x="3160" y="192"/>
                    </a:lnTo>
                    <a:lnTo>
                      <a:pt x="2934" y="148"/>
                    </a:lnTo>
                    <a:lnTo>
                      <a:pt x="2718" y="112"/>
                    </a:lnTo>
                    <a:lnTo>
                      <a:pt x="2512" y="82"/>
                    </a:lnTo>
                    <a:lnTo>
                      <a:pt x="2314" y="56"/>
                    </a:lnTo>
                    <a:lnTo>
                      <a:pt x="2126" y="36"/>
                    </a:lnTo>
                    <a:lnTo>
                      <a:pt x="1948" y="20"/>
                    </a:lnTo>
                    <a:lnTo>
                      <a:pt x="1776" y="10"/>
                    </a:lnTo>
                    <a:lnTo>
                      <a:pt x="1616" y="2"/>
                    </a:lnTo>
                    <a:lnTo>
                      <a:pt x="1462" y="0"/>
                    </a:lnTo>
                    <a:lnTo>
                      <a:pt x="1318" y="0"/>
                    </a:lnTo>
                    <a:lnTo>
                      <a:pt x="1182" y="4"/>
                    </a:lnTo>
                    <a:lnTo>
                      <a:pt x="1054" y="10"/>
                    </a:lnTo>
                    <a:lnTo>
                      <a:pt x="934" y="20"/>
                    </a:lnTo>
                    <a:lnTo>
                      <a:pt x="822" y="30"/>
                    </a:lnTo>
                    <a:lnTo>
                      <a:pt x="716" y="44"/>
                    </a:lnTo>
                    <a:lnTo>
                      <a:pt x="620" y="58"/>
                    </a:lnTo>
                    <a:lnTo>
                      <a:pt x="530" y="74"/>
                    </a:lnTo>
                    <a:lnTo>
                      <a:pt x="450" y="92"/>
                    </a:lnTo>
                    <a:lnTo>
                      <a:pt x="374" y="108"/>
                    </a:lnTo>
                    <a:lnTo>
                      <a:pt x="308" y="126"/>
                    </a:lnTo>
                    <a:lnTo>
                      <a:pt x="248" y="144"/>
                    </a:lnTo>
                    <a:lnTo>
                      <a:pt x="194" y="160"/>
                    </a:lnTo>
                    <a:lnTo>
                      <a:pt x="148" y="176"/>
                    </a:lnTo>
                    <a:lnTo>
                      <a:pt x="108" y="192"/>
                    </a:lnTo>
                    <a:lnTo>
                      <a:pt x="48" y="216"/>
                    </a:lnTo>
                    <a:lnTo>
                      <a:pt x="12" y="234"/>
                    </a:lnTo>
                    <a:lnTo>
                      <a:pt x="0" y="240"/>
                    </a:lnTo>
                    <a:lnTo>
                      <a:pt x="0" y="1192"/>
                    </a:lnTo>
                    <a:lnTo>
                      <a:pt x="8192" y="1192"/>
                    </a:lnTo>
                    <a:lnTo>
                      <a:pt x="8192" y="1192"/>
                    </a:lnTo>
                    <a:lnTo>
                      <a:pt x="8196" y="1186"/>
                    </a:lnTo>
                    <a:lnTo>
                      <a:pt x="8196" y="1186"/>
                    </a:lnTo>
                    <a:lnTo>
                      <a:pt x="8196" y="510"/>
                    </a:lnTo>
                    <a:lnTo>
                      <a:pt x="8196" y="510"/>
                    </a:lnTo>
                    <a:lnTo>
                      <a:pt x="8192" y="512"/>
                    </a:lnTo>
                    <a:lnTo>
                      <a:pt x="8192" y="512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808B27-4FB0-408A-8EAE-5BC5300C020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9E5662-A161-4D2C-A9DF-33E58EAA6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pic>
        <p:nvPicPr>
          <p:cNvPr id="15" name="Picture 2" descr="T:\Documents\島本高校フッター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4" b="-10449"/>
          <a:stretch/>
        </p:blipFill>
        <p:spPr bwMode="auto">
          <a:xfrm>
            <a:off x="228600" y="6386338"/>
            <a:ext cx="8688889" cy="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anose="05000000000000000000" pitchFamily="2" charset="2"/>
        <a:buChar char="u"/>
        <a:defRPr kumimoji="1" sz="24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644843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anose="05000000000000000000" pitchFamily="2" charset="2"/>
        <a:buChar char="u"/>
        <a:defRPr kumimoji="1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969963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anose="05000000000000000000" pitchFamily="2" charset="2"/>
        <a:buChar char="u"/>
        <a:defRPr kumimoji="1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anose="05000000000000000000" pitchFamily="2" charset="2"/>
        <a:buChar char="u"/>
        <a:defRPr kumimoji="1" sz="18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520190" indent="-28575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anose="05000000000000000000" pitchFamily="2" charset="2"/>
        <a:buChar char="u"/>
        <a:defRPr kumimoji="1" sz="16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9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000" dirty="0" smtClean="0"/>
              <a:t>大阪府立　島本高等学校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8800" dirty="0" smtClean="0"/>
              <a:t>学校紹介</a:t>
            </a:r>
            <a:r>
              <a:rPr kumimoji="1" lang="en-US" altLang="ja-JP" sz="3600" dirty="0" smtClean="0"/>
              <a:t>R3</a:t>
            </a:r>
            <a:r>
              <a:rPr kumimoji="1" lang="ja-JP" altLang="en-US" sz="3600" dirty="0" smtClean="0"/>
              <a:t>年度版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11560" y="3556001"/>
            <a:ext cx="6400800" cy="2159302"/>
          </a:xfrm>
        </p:spPr>
        <p:txBody>
          <a:bodyPr>
            <a:noAutofit/>
          </a:bodyPr>
          <a:lstStyle/>
          <a:p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全日制</a:t>
            </a: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課程・普通科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618</a:t>
            </a: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0023</a:t>
            </a:r>
          </a:p>
          <a:p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大阪府三島郡島本町桜井台</a:t>
            </a:r>
            <a:r>
              <a:rPr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r>
              <a:rPr lang="en-US" altLang="ja-JP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http://www.osaka-c.ed.jp/shimamoto/</a:t>
            </a:r>
          </a:p>
          <a:p>
            <a:r>
              <a:rPr lang="en-US" altLang="ja-JP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075-962-3265</a:t>
            </a:r>
          </a:p>
          <a:p>
            <a:r>
              <a:rPr lang="en-US" altLang="ja-JP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075-962-0139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Picture 2" descr="\\172.26.215.207\shimamoto-hs$\分掌\行事企画部\マスコットキャラクター\紹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90" y="3933056"/>
            <a:ext cx="207139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203848" y="5715298"/>
            <a:ext cx="3168352" cy="402735"/>
            <a:chOff x="5030529" y="5767115"/>
            <a:chExt cx="3168352" cy="65442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030529" y="5796285"/>
              <a:ext cx="3168352" cy="531372"/>
              <a:chOff x="5030529" y="5796285"/>
              <a:chExt cx="3168352" cy="531372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5030529" y="5841273"/>
                <a:ext cx="1512168" cy="4590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9" tIns="71991" rIns="91429" bIns="45715" rtlCol="0" anchor="ctr" anchorCtr="0"/>
              <a:lstStyle/>
              <a:p>
                <a:r>
                  <a:rPr lang="ja-JP" altLang="en-US" sz="2800" b="1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</a:t>
                </a:r>
              </a:p>
            </p:txBody>
          </p:sp>
          <p:sp>
            <p:nvSpPr>
              <p:cNvPr id="9" name="角丸四角形 8"/>
              <p:cNvSpPr/>
              <p:nvPr/>
            </p:nvSpPr>
            <p:spPr>
              <a:xfrm>
                <a:off x="6660232" y="5796285"/>
                <a:ext cx="1032170" cy="50405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lIns="91429" tIns="107988" rIns="91429" bIns="45715" rtlCol="0" anchor="ctr"/>
              <a:lstStyle/>
              <a:p>
                <a:pPr algn="ctr"/>
                <a:r>
                  <a:rPr lang="ja-JP" altLang="en-US" sz="2000" b="1" dirty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検 索</a:t>
                </a:r>
              </a:p>
            </p:txBody>
          </p:sp>
          <p:sp>
            <p:nvSpPr>
              <p:cNvPr id="10" name="下矢印 9"/>
              <p:cNvSpPr/>
              <p:nvPr/>
            </p:nvSpPr>
            <p:spPr>
              <a:xfrm rot="6514845">
                <a:off x="7792286" y="5921062"/>
                <a:ext cx="409355" cy="40383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orthographicFront" fov="0">
                  <a:rot lat="0" lon="0" rev="0"/>
                </a:camera>
                <a:lightRig rig="flat" dir="t">
                  <a:rot lat="0" lon="0" rev="20040000"/>
                </a:lightRig>
              </a:scene3d>
              <a:sp3d prstMaterial="dkEdge">
                <a:bevelT w="0" h="0" prst="convex"/>
                <a:contourClr>
                  <a:schemeClr val="accent2">
                    <a:satMod val="115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29" tIns="45715" rIns="91429" bIns="45715" rtlCol="0" anchor="ctr"/>
              <a:lstStyle/>
              <a:p>
                <a:pPr algn="ctr"/>
                <a:endParaRPr lang="ja-JP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5030529" y="5767115"/>
              <a:ext cx="1512168" cy="654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71991" rIns="91429" bIns="45715" rtlCol="0" anchor="ctr"/>
            <a:lstStyle/>
            <a:p>
              <a:pPr algn="ctr"/>
              <a:r>
                <a:rPr lang="ja-JP" altLang="en-US" sz="20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島本</a:t>
              </a:r>
              <a:r>
                <a:rPr lang="ja-JP" altLang="en-US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高校</a:t>
              </a:r>
              <a:r>
                <a:rPr lang="ja-JP" altLang="en-US" sz="20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6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0723" y="1772816"/>
            <a:ext cx="8641756" cy="482453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ja-JP" altLang="en-US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運動系 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硬式</a:t>
            </a:r>
            <a:r>
              <a:rPr lang="ja-JP" altLang="en-US" sz="16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、バスケットボール（男女）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、バドミントン、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硬式</a:t>
            </a:r>
            <a:r>
              <a:rPr lang="ja-JP" altLang="en-US" sz="16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、ラグビー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陸上、サッカー、水泳、女子バレーボール、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女子ソフトボール</a:t>
            </a:r>
            <a:r>
              <a:rPr lang="ja-JP" altLang="en-US" sz="16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卓球 </a:t>
            </a:r>
            <a:r>
              <a:rPr lang="ja-JP" altLang="en-US" sz="16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、柔道、ソフトテニス</a:t>
            </a:r>
          </a:p>
          <a:p>
            <a:pPr marL="0" indent="0">
              <a:buNone/>
            </a:pPr>
            <a:r>
              <a:rPr lang="ja-JP" altLang="en-US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文化系 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軽音楽</a:t>
            </a:r>
            <a:r>
              <a:rPr lang="ja-JP" altLang="en-US" sz="16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ダンス、調理、美術、漫画研究、茶道、放送、パソコン、英語、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カルタ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吹奏楽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書道、</a:t>
            </a:r>
            <a:r>
              <a:rPr lang="en-US" altLang="ja-JP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SSL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（島本スタディラボ）</a:t>
            </a:r>
            <a:endParaRPr lang="en-US" altLang="ja-JP" sz="1600" dirty="0" smtClea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 defTabSz="914296">
              <a:lnSpc>
                <a:spcPts val="2500"/>
              </a:lnSpc>
              <a:spcBef>
                <a:spcPts val="0"/>
              </a:spcBef>
              <a:buClrTx/>
              <a:buSzTx/>
              <a:buNone/>
            </a:pPr>
            <a:endParaRPr lang="en-US" altLang="ja-JP" b="1" dirty="0" smtClean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 defTabSz="914296">
              <a:lnSpc>
                <a:spcPts val="2500"/>
              </a:lnSpc>
              <a:spcBef>
                <a:spcPts val="0"/>
              </a:spcBef>
              <a:buClrTx/>
              <a:buSzTx/>
              <a:buNone/>
            </a:pP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やる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気のある生徒への支援の充実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 defTabSz="914296">
              <a:spcBef>
                <a:spcPts val="0"/>
              </a:spcBef>
              <a:buClrTx/>
              <a:buSzTx/>
              <a:buNone/>
            </a:pPr>
            <a:r>
              <a:rPr lang="ja-JP" altLang="en-US" sz="1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規定人数以上で同好会⇒部活動への可能性あり</a:t>
            </a:r>
            <a:endParaRPr lang="en-US" altLang="ja-JP" sz="1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 defTabSz="914296">
              <a:spcBef>
                <a:spcPts val="0"/>
              </a:spcBef>
              <a:buClrTx/>
              <a:buSzTx/>
              <a:buNone/>
            </a:pPr>
            <a:r>
              <a:rPr lang="ja-JP" altLang="en-US" sz="1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カルタ部の新規発足、人数不足でも活動（合唱</a:t>
            </a:r>
            <a:r>
              <a:rPr lang="ja-JP" altLang="en-US" sz="1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8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mtClean="0"/>
              <a:t>クラブ活動</a:t>
            </a:r>
            <a:endParaRPr kumimoji="1" lang="ja-JP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9"/>
          <a:stretch/>
        </p:blipFill>
        <p:spPr bwMode="auto">
          <a:xfrm>
            <a:off x="3140462" y="5308808"/>
            <a:ext cx="1324328" cy="10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1646" y="5308808"/>
            <a:ext cx="1332457" cy="10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88" y="5286852"/>
            <a:ext cx="1360521" cy="10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67" y="5286850"/>
            <a:ext cx="1360521" cy="10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53" y="5286845"/>
            <a:ext cx="1339574" cy="10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3" y="5308813"/>
            <a:ext cx="1331239" cy="99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6372200" y="260648"/>
            <a:ext cx="2577540" cy="1080120"/>
            <a:chOff x="6372200" y="260648"/>
            <a:chExt cx="2577540" cy="1080120"/>
          </a:xfrm>
        </p:grpSpPr>
        <p:graphicFrame>
          <p:nvGraphicFramePr>
            <p:cNvPr id="17" name="コンテンツ プレースホルダー 3"/>
            <p:cNvGraphicFramePr>
              <a:graphicFrameLocks/>
            </p:cNvGraphicFramePr>
            <p:nvPr>
              <p:extLst/>
            </p:nvPr>
          </p:nvGraphicFramePr>
          <p:xfrm>
            <a:off x="6604427" y="548680"/>
            <a:ext cx="2345313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8" name="テキスト ボックス 17"/>
            <p:cNvSpPr txBox="1"/>
            <p:nvPr/>
          </p:nvSpPr>
          <p:spPr>
            <a:xfrm>
              <a:off x="6372200" y="260648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生きる力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の</a:t>
              </a:r>
              <a:r>
                <a:rPr lang="ja-JP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もとになる</a:t>
              </a:r>
              <a:endPara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r"/>
              <a:r>
                <a:rPr lang="ja-JP" altLang="en-US" sz="3200" dirty="0">
                  <a:solidFill>
                    <a:schemeClr val="bg1"/>
                  </a:solidFill>
                  <a:latin typeface="+mj-ea"/>
                  <a:ea typeface="+mj-ea"/>
                </a:rPr>
                <a:t>部</a:t>
              </a:r>
              <a:r>
                <a:rPr lang="ja-JP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活動</a:t>
              </a:r>
              <a:endParaRPr lang="en-US" altLang="ja-JP" sz="3200" dirty="0" smtClean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24536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23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en-US" altLang="ja-JP" sz="23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r>
              <a:rPr lang="ja-JP" altLang="en-US" sz="23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行事への参画</a:t>
            </a:r>
            <a:endParaRPr lang="ja-JP" altLang="en-US" sz="2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 defTabSz="914296">
              <a:spcBef>
                <a:spcPts val="0"/>
              </a:spcBef>
              <a:buClrTx/>
              <a:buSzTx/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体育祭の運営</a:t>
            </a:r>
          </a:p>
          <a:p>
            <a:pPr marL="0" lvl="0" indent="0" defTabSz="914296">
              <a:spcBef>
                <a:spcPts val="0"/>
              </a:spcBef>
              <a:buClrTx/>
              <a:buSzTx/>
              <a:buNone/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準備から片付けまで主体的に参画</a:t>
            </a:r>
          </a:p>
          <a:p>
            <a:pPr marL="0" lvl="0" indent="0" defTabSz="914296">
              <a:spcBef>
                <a:spcPts val="0"/>
              </a:spcBef>
              <a:buClrTx/>
              <a:buSzTx/>
              <a:buNone/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生徒会と連携した活動の充実</a:t>
            </a:r>
          </a:p>
          <a:p>
            <a:pPr marL="0" lvl="0" indent="0" defTabSz="914296">
              <a:spcBef>
                <a:spcPts val="0"/>
              </a:spcBef>
              <a:buClrTx/>
              <a:buSzTx/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活動は就職や進学における観点の一つ</a:t>
            </a:r>
            <a:endParaRPr lang="en-US" altLang="ja-JP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 defTabSz="914296">
              <a:spcBef>
                <a:spcPts val="0"/>
              </a:spcBef>
              <a:buClrTx/>
              <a:buSzTx/>
              <a:buNone/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継続性、忍耐力、積極性の評価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 defTabSz="914296">
              <a:spcBef>
                <a:spcPts val="0"/>
              </a:spcBef>
              <a:buClrTx/>
              <a:buSzTx/>
              <a:buNone/>
            </a:pP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履歴書や調査書でも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有効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 defTabSz="914296">
              <a:spcBef>
                <a:spcPts val="0"/>
              </a:spcBef>
              <a:buClrTx/>
              <a:buSzTx/>
              <a:buNone/>
            </a:pPr>
            <a:endParaRPr lang="en-US" altLang="ja-JP" sz="14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0" indent="0" defTabSz="914296">
              <a:lnSpc>
                <a:spcPts val="2500"/>
              </a:lnSpc>
              <a:spcBef>
                <a:spcPts val="0"/>
              </a:spcBef>
              <a:buClrTx/>
              <a:buSzTx/>
              <a:buNone/>
            </a:pPr>
            <a:r>
              <a:rPr lang="en-US" altLang="ja-JP" sz="23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23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学校生活</a:t>
            </a:r>
            <a:r>
              <a:rPr lang="en-US" altLang="ja-JP" sz="2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3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生徒支援および生徒指導の充実</a:t>
            </a:r>
            <a:r>
              <a:rPr lang="en-US" altLang="ja-JP" sz="23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0" lvl="0" indent="0" defTabSz="914296">
              <a:lnSpc>
                <a:spcPts val="2500"/>
              </a:lnSpc>
              <a:spcBef>
                <a:spcPts val="0"/>
              </a:spcBef>
              <a:buClrTx/>
              <a:buSzTx/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●生徒</a:t>
            </a:r>
            <a:r>
              <a:rPr lang="ja-JP" altLang="en-US" sz="18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支援の充実</a:t>
            </a:r>
            <a:endParaRPr lang="en-US" altLang="ja-JP" sz="18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9715" lvl="0" indent="0">
              <a:spcBef>
                <a:spcPts val="300"/>
              </a:spcBef>
              <a:buClr>
                <a:srgbClr val="E65C01"/>
              </a:buClr>
              <a:buSzTx/>
              <a:buNone/>
            </a:pP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コーディネータ設置、週１回の関連会議の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endParaRPr lang="en-US" altLang="ja-JP" sz="14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lvl="0" indent="0">
              <a:spcBef>
                <a:spcPts val="300"/>
              </a:spcBef>
              <a:buClr>
                <a:srgbClr val="E65C01"/>
              </a:buClr>
              <a:buSzTx/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●頭髪</a:t>
            </a:r>
            <a:r>
              <a:rPr lang="ja-JP" altLang="en-US" sz="18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指導の強化</a:t>
            </a:r>
            <a:endParaRPr lang="en-US" altLang="ja-JP" sz="18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9715" lvl="0" indent="0">
              <a:spcBef>
                <a:spcPts val="300"/>
              </a:spcBef>
              <a:buClr>
                <a:srgbClr val="073E87"/>
              </a:buClr>
              <a:buSzTx/>
              <a:buNone/>
            </a:pP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段階的な指導を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endParaRPr lang="en-US" altLang="ja-JP" sz="14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lvl="0" indent="0">
              <a:spcBef>
                <a:spcPts val="300"/>
              </a:spcBef>
              <a:buClr>
                <a:srgbClr val="073E87"/>
              </a:buClr>
              <a:buSzTx/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●遅刻</a:t>
            </a:r>
            <a:r>
              <a:rPr lang="ja-JP" altLang="en-US" sz="18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・中抜け指導の強化</a:t>
            </a:r>
            <a:endParaRPr lang="en-US" altLang="ja-JP" sz="18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lvl="0" indent="0">
              <a:spcBef>
                <a:spcPts val="300"/>
              </a:spcBef>
              <a:buClr>
                <a:srgbClr val="073E87"/>
              </a:buClr>
              <a:buSzTx/>
              <a:buNone/>
            </a:pP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登校</a:t>
            </a: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遅刻指導は回数で段階的指導を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場合</a:t>
            </a: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によっては懲戒も</a:t>
            </a:r>
            <a:endParaRPr lang="en-US" altLang="ja-JP" sz="14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lvl="0" indent="0">
              <a:spcBef>
                <a:spcPts val="300"/>
              </a:spcBef>
              <a:buClr>
                <a:srgbClr val="E65C01"/>
              </a:buClr>
              <a:buSzTx/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●服装・装飾品の指導</a:t>
            </a:r>
            <a:endParaRPr lang="en-US" altLang="ja-JP" sz="18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lvl="0" indent="0">
              <a:spcBef>
                <a:spcPts val="300"/>
              </a:spcBef>
              <a:buClr>
                <a:srgbClr val="E65C01"/>
              </a:buClr>
              <a:buSz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スカート</a:t>
            </a: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丈を短く改造した場合は</a:t>
            </a: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「再購入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</a:t>
            </a: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登</a:t>
            </a: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下校における異装は</a:t>
            </a: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「再登校指導</a:t>
            </a:r>
            <a:r>
              <a:rPr lang="ja-JP" altLang="en-US" sz="18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</a:t>
            </a:r>
            <a:endParaRPr lang="en-US" altLang="ja-JP" sz="18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lvl="0" indent="0" defTabSz="914296">
              <a:spcBef>
                <a:spcPts val="0"/>
              </a:spcBef>
              <a:buClr>
                <a:srgbClr val="E65C01"/>
              </a:buClr>
              <a:buSzTx/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ピアス、イヤリング</a:t>
            </a: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カラコン、化粧</a:t>
            </a:r>
            <a:r>
              <a:rPr lang="ja-JP" altLang="en-US" sz="14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も指導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</a:t>
            </a:r>
            <a:endParaRPr lang="en-US" altLang="ja-JP" sz="14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学校生活について</a:t>
            </a:r>
            <a:endParaRPr kumimoji="1" lang="ja-JP" alt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11052" b="-11052"/>
          <a:stretch/>
        </p:blipFill>
        <p:spPr bwMode="auto">
          <a:xfrm>
            <a:off x="6732240" y="1700808"/>
            <a:ext cx="2169032" cy="179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7376328" y="3273595"/>
            <a:ext cx="1609034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全校集会の様子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2158766" cy="159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7353979" y="5217807"/>
            <a:ext cx="1609034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入室許可書の発行</a:t>
            </a:r>
          </a:p>
        </p:txBody>
      </p:sp>
    </p:spTree>
    <p:extLst>
      <p:ext uri="{BB962C8B-B14F-4D97-AF65-F5344CB8AC3E}">
        <p14:creationId xmlns:p14="http://schemas.microsoft.com/office/powerpoint/2010/main" val="34602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制服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5" r="24775" b="6029"/>
          <a:stretch/>
        </p:blipFill>
        <p:spPr bwMode="auto">
          <a:xfrm>
            <a:off x="340007" y="1428131"/>
            <a:ext cx="3629617" cy="4737174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3989130" y="2060848"/>
            <a:ext cx="4975361" cy="2664296"/>
            <a:chOff x="3989130" y="1872180"/>
            <a:chExt cx="4975361" cy="2664296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7308304" y="2204941"/>
              <a:ext cx="1600510" cy="1152051"/>
              <a:chOff x="5868144" y="2034520"/>
              <a:chExt cx="1778518" cy="1280180"/>
            </a:xfrm>
          </p:grpSpPr>
          <p:pic>
            <p:nvPicPr>
              <p:cNvPr id="23" name="図 40"/>
              <p:cNvPicPr>
                <a:picLocks noChangeAspect="1"/>
              </p:cNvPicPr>
              <p:nvPr/>
            </p:nvPicPr>
            <p:blipFill rotWithShape="1">
              <a:blip r:embed="rId3" cstate="print"/>
              <a:srcRect b="54838"/>
              <a:stretch/>
            </p:blipFill>
            <p:spPr bwMode="auto">
              <a:xfrm>
                <a:off x="5868144" y="2034520"/>
                <a:ext cx="933104" cy="1280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図 1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34070" t="16508" r="28775" b="51503"/>
              <a:stretch/>
            </p:blipFill>
            <p:spPr bwMode="auto">
              <a:xfrm>
                <a:off x="6804248" y="2227757"/>
                <a:ext cx="842414" cy="1086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グループ化 12"/>
            <p:cNvGrpSpPr/>
            <p:nvPr/>
          </p:nvGrpSpPr>
          <p:grpSpPr>
            <a:xfrm>
              <a:off x="4154130" y="2136183"/>
              <a:ext cx="1375083" cy="1220809"/>
              <a:chOff x="1815866" y="1916833"/>
              <a:chExt cx="1676014" cy="1487978"/>
            </a:xfrm>
          </p:grpSpPr>
          <p:pic>
            <p:nvPicPr>
              <p:cNvPr id="21" name="図 1"/>
              <p:cNvPicPr>
                <a:picLocks noChangeAspect="1"/>
              </p:cNvPicPr>
              <p:nvPr/>
            </p:nvPicPr>
            <p:blipFill rotWithShape="1">
              <a:blip r:embed="rId5" cstate="print"/>
              <a:srcRect r="12685" b="50000"/>
              <a:stretch/>
            </p:blipFill>
            <p:spPr bwMode="auto">
              <a:xfrm>
                <a:off x="1815866" y="1916833"/>
                <a:ext cx="863733" cy="148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図 2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30605" t="19231" r="33765" b="45626"/>
              <a:stretch/>
            </p:blipFill>
            <p:spPr bwMode="auto">
              <a:xfrm>
                <a:off x="2679599" y="2204864"/>
                <a:ext cx="812281" cy="1199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グループ化 13"/>
            <p:cNvGrpSpPr/>
            <p:nvPr/>
          </p:nvGrpSpPr>
          <p:grpSpPr>
            <a:xfrm>
              <a:off x="5724128" y="2207631"/>
              <a:ext cx="1524545" cy="1149361"/>
              <a:chOff x="3275856" y="2492896"/>
              <a:chExt cx="2416659" cy="1821929"/>
            </a:xfrm>
          </p:grpSpPr>
          <p:pic>
            <p:nvPicPr>
              <p:cNvPr id="19" name="図 39"/>
              <p:cNvPicPr>
                <a:picLocks noChangeAspect="1"/>
              </p:cNvPicPr>
              <p:nvPr/>
            </p:nvPicPr>
            <p:blipFill rotWithShape="1">
              <a:blip r:embed="rId7" cstate="print"/>
              <a:srcRect b="51679"/>
              <a:stretch/>
            </p:blipFill>
            <p:spPr bwMode="auto">
              <a:xfrm>
                <a:off x="3275856" y="2492896"/>
                <a:ext cx="1353272" cy="182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図 3"/>
              <p:cNvPicPr>
                <a:picLocks noChangeAspect="1"/>
              </p:cNvPicPr>
              <p:nvPr/>
            </p:nvPicPr>
            <p:blipFill rotWithShape="1">
              <a:blip r:embed="rId8" cstate="print"/>
              <a:srcRect l="31516" t="19349" r="33850" b="44719"/>
              <a:stretch/>
            </p:blipFill>
            <p:spPr bwMode="auto">
              <a:xfrm>
                <a:off x="4629128" y="2661912"/>
                <a:ext cx="1063387" cy="1652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コンテンツ プレースホルダー 2"/>
            <p:cNvSpPr txBox="1">
              <a:spLocks/>
            </p:cNvSpPr>
            <p:nvPr/>
          </p:nvSpPr>
          <p:spPr>
            <a:xfrm>
              <a:off x="3989130" y="1872180"/>
              <a:ext cx="1864266" cy="432321"/>
            </a:xfrm>
            <a:prstGeom prst="rect">
              <a:avLst/>
            </a:prstGeom>
          </p:spPr>
          <p:txBody>
            <a:bodyPr vert="horz" lIns="91429" tIns="45715" rIns="91429" bIns="45715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1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15" indent="0" defTabSz="914296">
                <a:buClr>
                  <a:srgbClr val="073E87"/>
                </a:buClr>
                <a:buFont typeface="Georgia"/>
                <a:buNone/>
              </a:pPr>
              <a:r>
                <a:rPr lang="ja-JP" altLang="en-US" sz="1800" dirty="0">
                  <a:solidFill>
                    <a:srgbClr val="073E87"/>
                  </a:solidFill>
                  <a:latin typeface="+mj-ea"/>
                  <a:ea typeface="+mj-ea"/>
                  <a:cs typeface="メイリオ" pitchFamily="50" charset="-128"/>
                </a:rPr>
                <a:t>カーディガン</a:t>
              </a:r>
              <a:endParaRPr lang="ja-JP" altLang="en-US" sz="1100" dirty="0">
                <a:solidFill>
                  <a:prstClr val="black"/>
                </a:solidFill>
                <a:latin typeface="+mj-ea"/>
                <a:ea typeface="+mj-ea"/>
                <a:cs typeface="メイリオ" pitchFamily="50" charset="-128"/>
              </a:endParaRPr>
            </a:p>
          </p:txBody>
        </p:sp>
        <p:sp>
          <p:nvSpPr>
            <p:cNvPr id="16" name="コンテンツ プレースホルダー 2"/>
            <p:cNvSpPr txBox="1">
              <a:spLocks/>
            </p:cNvSpPr>
            <p:nvPr/>
          </p:nvSpPr>
          <p:spPr>
            <a:xfrm>
              <a:off x="5882892" y="1872180"/>
              <a:ext cx="1343324" cy="432321"/>
            </a:xfrm>
            <a:prstGeom prst="rect">
              <a:avLst/>
            </a:prstGeom>
          </p:spPr>
          <p:txBody>
            <a:bodyPr vert="horz" lIns="91429" tIns="45715" rIns="91429" bIns="45715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1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15" indent="0" defTabSz="914296">
                <a:buClr>
                  <a:srgbClr val="073E87"/>
                </a:buClr>
                <a:buFont typeface="Georgia"/>
                <a:buNone/>
              </a:pPr>
              <a:r>
                <a:rPr lang="ja-JP" altLang="en-US" sz="1800" dirty="0">
                  <a:solidFill>
                    <a:srgbClr val="073E87"/>
                  </a:solidFill>
                  <a:latin typeface="+mj-ea"/>
                  <a:ea typeface="+mj-ea"/>
                  <a:cs typeface="メイリオ" pitchFamily="50" charset="-128"/>
                </a:rPr>
                <a:t>セーター</a:t>
              </a:r>
              <a:endParaRPr lang="ja-JP" altLang="en-US" sz="1100" dirty="0">
                <a:solidFill>
                  <a:prstClr val="black"/>
                </a:solidFill>
                <a:latin typeface="+mj-ea"/>
                <a:ea typeface="+mj-ea"/>
                <a:cs typeface="メイリオ" pitchFamily="50" charset="-128"/>
              </a:endParaRPr>
            </a:p>
          </p:txBody>
        </p:sp>
        <p:sp>
          <p:nvSpPr>
            <p:cNvPr id="17" name="コンテンツ プレースホルダー 2"/>
            <p:cNvSpPr txBox="1">
              <a:spLocks/>
            </p:cNvSpPr>
            <p:nvPr/>
          </p:nvSpPr>
          <p:spPr>
            <a:xfrm>
              <a:off x="7634442" y="1886928"/>
              <a:ext cx="1114022" cy="357290"/>
            </a:xfrm>
            <a:prstGeom prst="rect">
              <a:avLst/>
            </a:prstGeom>
          </p:spPr>
          <p:txBody>
            <a:bodyPr vert="horz" lIns="91429" tIns="45715" rIns="91429" bIns="45715">
              <a:normAutofit lnSpcReduction="100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1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15" indent="0" defTabSz="914296">
                <a:buClr>
                  <a:srgbClr val="073E87"/>
                </a:buClr>
                <a:buFont typeface="Georgia"/>
                <a:buNone/>
              </a:pPr>
              <a:r>
                <a:rPr lang="ja-JP" altLang="en-US" sz="1800" dirty="0">
                  <a:solidFill>
                    <a:srgbClr val="073E87"/>
                  </a:solidFill>
                  <a:latin typeface="+mj-ea"/>
                  <a:ea typeface="+mj-ea"/>
                  <a:cs typeface="メイリオ" pitchFamily="50" charset="-128"/>
                </a:rPr>
                <a:t>ベスト</a:t>
              </a:r>
              <a:endParaRPr lang="ja-JP" altLang="en-US" sz="1100" dirty="0">
                <a:solidFill>
                  <a:prstClr val="black"/>
                </a:solidFill>
                <a:latin typeface="+mj-ea"/>
                <a:ea typeface="+mj-ea"/>
                <a:cs typeface="メイリオ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136176" y="3736267"/>
              <a:ext cx="4828315" cy="800209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pPr algn="ctr" defTabSz="914296"/>
              <a:r>
                <a:rPr lang="ja-JP" altLang="en-US" sz="23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生徒主体で作り上げたニット類</a:t>
              </a:r>
              <a:endParaRPr lang="en-US" altLang="ja-JP" sz="23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 defTabSz="914296"/>
              <a:r>
                <a:rPr lang="ja-JP" altLang="en-US" sz="230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３種類から好きなものを選択可</a:t>
              </a:r>
              <a:endParaRPr lang="ja-JP" altLang="en-US" sz="2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4065793" y="4725144"/>
            <a:ext cx="4754679" cy="1641633"/>
            <a:chOff x="6590607" y="4518339"/>
            <a:chExt cx="2644257" cy="1641633"/>
          </a:xfrm>
        </p:grpSpPr>
        <p:sp>
          <p:nvSpPr>
            <p:cNvPr id="30" name="テキスト ボックス 29"/>
            <p:cNvSpPr txBox="1">
              <a:spLocks noChangeArrowheads="1"/>
            </p:cNvSpPr>
            <p:nvPr/>
          </p:nvSpPr>
          <p:spPr bwMode="auto">
            <a:xfrm>
              <a:off x="6590607" y="4518339"/>
              <a:ext cx="2644257" cy="163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defTabSz="914296"/>
              <a:r>
                <a:rPr kumimoji="0" lang="en-US" altLang="ja-JP" sz="20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【</a:t>
              </a:r>
              <a:r>
                <a:rPr kumimoji="0" lang="ja-JP" altLang="en-US" sz="20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素材の特徴</a:t>
              </a:r>
              <a:r>
                <a:rPr kumimoji="0" lang="en-US" altLang="ja-JP" sz="20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】</a:t>
              </a:r>
            </a:p>
            <a:p>
              <a:pPr defTabSz="914296"/>
              <a:endParaRPr kumimoji="0" lang="en-US" altLang="ja-JP" sz="20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defTabSz="914296"/>
              <a:r>
                <a:rPr kumimoji="0" lang="en-US" altLang="ja-JP" sz="20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	</a:t>
              </a:r>
              <a:r>
                <a:rPr kumimoji="0" lang="ja-JP" altLang="en-US" sz="14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家庭の洗濯機で洗濯可</a:t>
              </a:r>
              <a:endParaRPr kumimoji="0" lang="en-US" altLang="ja-JP" sz="1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defTabSz="914296"/>
              <a:endParaRPr kumimoji="0" lang="en-US" altLang="ja-JP" sz="20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defTabSz="914296"/>
              <a:r>
                <a:rPr kumimoji="0" lang="en-US" altLang="ja-JP" sz="20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	</a:t>
              </a:r>
              <a:r>
                <a:rPr kumimoji="0" lang="ja-JP" altLang="en-US" sz="140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毛玉ができにくい</a:t>
              </a:r>
              <a:endParaRPr kumimoji="0" lang="ja-JP" altLang="en-US" sz="1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26" name="図 3"/>
            <p:cNvPicPr>
              <a:picLocks noChangeAspect="1"/>
            </p:cNvPicPr>
            <p:nvPr/>
          </p:nvPicPr>
          <p:blipFill>
            <a:blip r:embed="rId9" cstate="print"/>
            <a:srcRect l="25069" t="19295" r="50893" b="64825"/>
            <a:stretch>
              <a:fillRect/>
            </a:stretch>
          </p:blipFill>
          <p:spPr bwMode="auto">
            <a:xfrm>
              <a:off x="6669173" y="4989714"/>
              <a:ext cx="315538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図 32"/>
            <p:cNvPicPr>
              <a:picLocks noChangeAspect="1"/>
            </p:cNvPicPr>
            <p:nvPr/>
          </p:nvPicPr>
          <p:blipFill>
            <a:blip r:embed="rId9" cstate="print"/>
            <a:srcRect l="25117" t="39267" r="50311" b="44748"/>
            <a:stretch>
              <a:fillRect/>
            </a:stretch>
          </p:blipFill>
          <p:spPr bwMode="auto">
            <a:xfrm>
              <a:off x="6669173" y="5636277"/>
              <a:ext cx="315538" cy="52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グループ化 27"/>
          <p:cNvGrpSpPr/>
          <p:nvPr/>
        </p:nvGrpSpPr>
        <p:grpSpPr>
          <a:xfrm>
            <a:off x="6983760" y="4719044"/>
            <a:ext cx="2160240" cy="1734292"/>
            <a:chOff x="4384626" y="4513929"/>
            <a:chExt cx="2160240" cy="1734292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10" cstate="print"/>
            <a:srcRect l="14323" t="56140" r="45808"/>
            <a:stretch>
              <a:fillRect/>
            </a:stretch>
          </p:blipFill>
          <p:spPr bwMode="auto">
            <a:xfrm>
              <a:off x="4439748" y="4939430"/>
              <a:ext cx="841313" cy="82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図 29"/>
            <p:cNvPicPr>
              <a:picLocks noChangeAspect="1"/>
            </p:cNvPicPr>
            <p:nvPr/>
          </p:nvPicPr>
          <p:blipFill>
            <a:blip r:embed="rId11" cstate="print"/>
            <a:srcRect l="61459" t="44894" b="10448"/>
            <a:stretch>
              <a:fillRect/>
            </a:stretch>
          </p:blipFill>
          <p:spPr bwMode="auto">
            <a:xfrm>
              <a:off x="5377229" y="4939431"/>
              <a:ext cx="813125" cy="84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テキスト ボックス 57"/>
            <p:cNvSpPr txBox="1">
              <a:spLocks noChangeArrowheads="1"/>
            </p:cNvSpPr>
            <p:nvPr/>
          </p:nvSpPr>
          <p:spPr bwMode="auto">
            <a:xfrm>
              <a:off x="4384626" y="5786566"/>
              <a:ext cx="1923668" cy="46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algn="ctr"/>
              <a:r>
                <a:rPr kumimoji="0" lang="ja-JP" altLang="en-US" sz="1200" b="1" dirty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ネクタイ・リボンに合う</a:t>
              </a:r>
              <a:endParaRPr kumimoji="0" lang="en-US" altLang="ja-JP" sz="12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/>
              <a:r>
                <a:rPr kumimoji="0" lang="ja-JP" altLang="en-US" sz="1200" b="1" dirty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水色の</a:t>
              </a:r>
              <a:r>
                <a:rPr kumimoji="0" lang="en-US" altLang="ja-JP" sz="1200" b="1" dirty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2</a:t>
              </a:r>
              <a:r>
                <a:rPr kumimoji="0" lang="ja-JP" altLang="en-US" sz="1200" b="1" dirty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本ライン</a:t>
              </a:r>
            </a:p>
          </p:txBody>
        </p:sp>
        <p:sp>
          <p:nvSpPr>
            <p:cNvPr id="33" name="テキスト ボックス 32"/>
            <p:cNvSpPr txBox="1">
              <a:spLocks noChangeArrowheads="1"/>
            </p:cNvSpPr>
            <p:nvPr/>
          </p:nvSpPr>
          <p:spPr bwMode="auto">
            <a:xfrm>
              <a:off x="4690951" y="4513929"/>
              <a:ext cx="1853915" cy="4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r>
                <a:rPr kumimoji="0" lang="en-US" altLang="ja-JP" sz="20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【</a:t>
              </a:r>
              <a:r>
                <a:rPr kumimoji="0" lang="ja-JP" altLang="en-US" sz="20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衿ライン</a:t>
              </a:r>
              <a:r>
                <a:rPr kumimoji="0" lang="en-US" altLang="ja-JP" sz="200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】</a:t>
              </a:r>
              <a:endParaRPr kumimoji="0" lang="ja-JP" altLang="en-US" sz="20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34" name="円/楕円 2"/>
          <p:cNvSpPr/>
          <p:nvPr/>
        </p:nvSpPr>
        <p:spPr>
          <a:xfrm>
            <a:off x="1619672" y="4653136"/>
            <a:ext cx="35883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ja-JP" altLang="en-US" sz="28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60431"/>
              </p:ext>
            </p:extLst>
          </p:nvPr>
        </p:nvGraphicFramePr>
        <p:xfrm>
          <a:off x="4114733" y="3573016"/>
          <a:ext cx="4894738" cy="381000"/>
        </p:xfrm>
        <a:graphic>
          <a:graphicData uri="http://schemas.openxmlformats.org/drawingml/2006/table">
            <a:tbl>
              <a:tblPr/>
              <a:tblGrid>
                <a:gridCol w="3222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2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紺・チャコールグレー</a:t>
                      </a:r>
                      <a:endParaRPr kumimoji="1" lang="ja-JP" altLang="en-US" sz="1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紺のみ</a:t>
                      </a:r>
                      <a:endParaRPr kumimoji="1" lang="ja-JP" altLang="en-US" sz="1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6" name="タイトル 1"/>
          <p:cNvSpPr txBox="1">
            <a:spLocks/>
          </p:cNvSpPr>
          <p:nvPr/>
        </p:nvSpPr>
        <p:spPr>
          <a:xfrm>
            <a:off x="4119124" y="1428573"/>
            <a:ext cx="4845364" cy="776291"/>
          </a:xfrm>
          <a:prstGeom prst="rect">
            <a:avLst/>
          </a:prstGeom>
        </p:spPr>
        <p:txBody>
          <a:bodyPr vert="horz" lIns="91429" tIns="45715" rIns="91429" bIns="45715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2800" dirty="0">
                <a:latin typeface="HGS創英角ｺﾞｼｯｸUB" pitchFamily="50" charset="-128"/>
                <a:ea typeface="HGS創英角ｺﾞｼｯｸUB" pitchFamily="50" charset="-128"/>
              </a:rPr>
              <a:t>H28</a:t>
            </a:r>
            <a:r>
              <a:rPr lang="ja-JP" altLang="en-US" sz="2800" dirty="0">
                <a:latin typeface="HGS創英角ｺﾞｼｯｸUB" pitchFamily="50" charset="-128"/>
                <a:ea typeface="HGS創英角ｺﾞｼｯｸUB" pitchFamily="50" charset="-128"/>
              </a:rPr>
              <a:t>年度にマイナーチェンジ</a:t>
            </a:r>
            <a:endParaRPr lang="en-US" altLang="ja-JP" sz="28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0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学校</a:t>
            </a:r>
            <a:r>
              <a:rPr lang="ja-JP" altLang="en-US" dirty="0"/>
              <a:t>へのアクセス</a:t>
            </a:r>
            <a:endParaRPr kumimoji="1" lang="ja-JP" altLang="en-US" dirty="0"/>
          </a:p>
        </p:txBody>
      </p:sp>
      <p:pic>
        <p:nvPicPr>
          <p:cNvPr id="4" name="Picture 2" descr="\\172.26.215.207\shimamoto-hs$\分掌\行事企画部\H２７年度\広報（しまもとNews,パンフレット,保育チラシ)ホームページ(掲示板含む)\2015学校HPベース\map\map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14489"/>
          <a:stretch/>
        </p:blipFill>
        <p:spPr bwMode="auto">
          <a:xfrm>
            <a:off x="4572000" y="1363213"/>
            <a:ext cx="4248472" cy="50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 4"/>
          <p:cNvSpPr/>
          <p:nvPr/>
        </p:nvSpPr>
        <p:spPr bwMode="auto">
          <a:xfrm>
            <a:off x="2959822" y="1844824"/>
            <a:ext cx="1252138" cy="20533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3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JR</a:t>
            </a:r>
          </a:p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3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島本</a:t>
            </a:r>
            <a:endParaRPr lang="en-US" altLang="ja-JP" sz="23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学校から</a:t>
            </a:r>
            <a:r>
              <a:rPr lang="en-US" altLang="ja-JP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900</a:t>
            </a:r>
            <a:r>
              <a:rPr lang="ja-JP" altLang="en-US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</a:t>
            </a:r>
            <a:endParaRPr lang="ja-JP" altLang="en-US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2959823" y="4149080"/>
            <a:ext cx="1252137" cy="19527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3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阪急</a:t>
            </a:r>
            <a:endParaRPr lang="en-US" altLang="ja-JP" sz="23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3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水無瀬</a:t>
            </a:r>
            <a:endParaRPr lang="en-US" altLang="ja-JP" sz="23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142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学校から</a:t>
            </a:r>
            <a:r>
              <a:rPr lang="en-US" altLang="ja-JP" sz="1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1,400</a:t>
            </a:r>
            <a:r>
              <a:rPr lang="ja-JP" altLang="en-US" sz="1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</a:t>
            </a:r>
            <a:endParaRPr lang="ja-JP" altLang="en-US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94196" y="1844825"/>
            <a:ext cx="2377605" cy="2053310"/>
            <a:chOff x="322809" y="1556792"/>
            <a:chExt cx="2598178" cy="2448917"/>
          </a:xfrm>
          <a:solidFill>
            <a:schemeClr val="accent5"/>
          </a:solidFill>
          <a:effectLst/>
        </p:grpSpPr>
        <p:grpSp>
          <p:nvGrpSpPr>
            <p:cNvPr id="8" name="グループ化 7"/>
            <p:cNvGrpSpPr/>
            <p:nvPr/>
          </p:nvGrpSpPr>
          <p:grpSpPr>
            <a:xfrm>
              <a:off x="322809" y="1556792"/>
              <a:ext cx="2581906" cy="720725"/>
              <a:chOff x="322809" y="1556792"/>
              <a:chExt cx="2581906" cy="720725"/>
            </a:xfrm>
            <a:grpFill/>
          </p:grpSpPr>
          <p:sp>
            <p:nvSpPr>
              <p:cNvPr id="15" name="角丸四角形 14"/>
              <p:cNvSpPr/>
              <p:nvPr/>
            </p:nvSpPr>
            <p:spPr bwMode="auto">
              <a:xfrm>
                <a:off x="322809" y="1556792"/>
                <a:ext cx="1224855" cy="7207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JR</a:t>
                </a:r>
              </a:p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大阪</a:t>
                </a:r>
              </a:p>
            </p:txBody>
          </p:sp>
          <p:sp>
            <p:nvSpPr>
              <p:cNvPr id="16" name="ホームベース 15"/>
              <p:cNvSpPr/>
              <p:nvPr/>
            </p:nvSpPr>
            <p:spPr bwMode="auto">
              <a:xfrm>
                <a:off x="1736315" y="1708398"/>
                <a:ext cx="1168400" cy="417512"/>
              </a:xfrm>
              <a:prstGeom prst="homePlat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22</a:t>
                </a: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分</a:t>
                </a: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322809" y="2420888"/>
              <a:ext cx="2598178" cy="720725"/>
              <a:chOff x="322809" y="2490217"/>
              <a:chExt cx="2598178" cy="720725"/>
            </a:xfrm>
            <a:grpFill/>
          </p:grpSpPr>
          <p:sp>
            <p:nvSpPr>
              <p:cNvPr id="13" name="ホームベース 12"/>
              <p:cNvSpPr/>
              <p:nvPr/>
            </p:nvSpPr>
            <p:spPr bwMode="auto">
              <a:xfrm>
                <a:off x="1752587" y="2634233"/>
                <a:ext cx="1168400" cy="417512"/>
              </a:xfrm>
              <a:prstGeom prst="homePlat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b="1" dirty="0" smtClean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11</a:t>
                </a:r>
                <a:r>
                  <a:rPr lang="ja-JP" altLang="en-US" sz="2000" b="1" dirty="0" smtClean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分</a:t>
                </a:r>
                <a:endParaRPr lang="ja-JP" altLang="en-US" sz="2000" b="1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4" name="角丸四角形 13"/>
              <p:cNvSpPr/>
              <p:nvPr/>
            </p:nvSpPr>
            <p:spPr bwMode="auto">
              <a:xfrm>
                <a:off x="322809" y="2490217"/>
                <a:ext cx="1224855" cy="7207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JR</a:t>
                </a:r>
              </a:p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茨木</a:t>
                </a: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322809" y="3284984"/>
              <a:ext cx="2598178" cy="720725"/>
              <a:chOff x="322809" y="3284984"/>
              <a:chExt cx="2598178" cy="720725"/>
            </a:xfrm>
            <a:grpFill/>
          </p:grpSpPr>
          <p:sp>
            <p:nvSpPr>
              <p:cNvPr id="11" name="ホームベース 10"/>
              <p:cNvSpPr/>
              <p:nvPr/>
            </p:nvSpPr>
            <p:spPr bwMode="auto">
              <a:xfrm>
                <a:off x="1752586" y="3429000"/>
                <a:ext cx="1168401" cy="417512"/>
              </a:xfrm>
              <a:prstGeom prst="homePlat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４分</a:t>
                </a:r>
              </a:p>
            </p:txBody>
          </p:sp>
          <p:sp>
            <p:nvSpPr>
              <p:cNvPr id="12" name="角丸四角形 11"/>
              <p:cNvSpPr/>
              <p:nvPr/>
            </p:nvSpPr>
            <p:spPr bwMode="auto">
              <a:xfrm>
                <a:off x="322809" y="3284984"/>
                <a:ext cx="1224855" cy="7207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JR</a:t>
                </a:r>
              </a:p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高槻</a:t>
                </a:r>
              </a:p>
            </p:txBody>
          </p:sp>
        </p:grpSp>
      </p:grpSp>
      <p:grpSp>
        <p:nvGrpSpPr>
          <p:cNvPr id="17" name="グループ化 16"/>
          <p:cNvGrpSpPr/>
          <p:nvPr/>
        </p:nvGrpSpPr>
        <p:grpSpPr>
          <a:xfrm>
            <a:off x="396213" y="4200541"/>
            <a:ext cx="2375587" cy="1892754"/>
            <a:chOff x="322808" y="4196075"/>
            <a:chExt cx="2595973" cy="2304256"/>
          </a:xfrm>
          <a:solidFill>
            <a:schemeClr val="accent4">
              <a:lumMod val="60000"/>
              <a:lumOff val="40000"/>
            </a:schemeClr>
          </a:solidFill>
          <a:effectLst/>
        </p:grpSpPr>
        <p:grpSp>
          <p:nvGrpSpPr>
            <p:cNvPr id="18" name="グループ化 17"/>
            <p:cNvGrpSpPr/>
            <p:nvPr/>
          </p:nvGrpSpPr>
          <p:grpSpPr>
            <a:xfrm>
              <a:off x="324903" y="4987840"/>
              <a:ext cx="2570843" cy="720725"/>
              <a:chOff x="324903" y="4987840"/>
              <a:chExt cx="2570843" cy="720725"/>
            </a:xfrm>
            <a:grpFill/>
          </p:grpSpPr>
          <p:sp>
            <p:nvSpPr>
              <p:cNvPr id="25" name="ホームベース 24"/>
              <p:cNvSpPr/>
              <p:nvPr/>
            </p:nvSpPr>
            <p:spPr bwMode="auto">
              <a:xfrm>
                <a:off x="1727346" y="5157191"/>
                <a:ext cx="1168400" cy="417512"/>
              </a:xfrm>
              <a:prstGeom prst="homePlat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b="1" dirty="0" smtClean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11</a:t>
                </a:r>
                <a:r>
                  <a:rPr lang="ja-JP" altLang="en-US" sz="2000" b="1" dirty="0" smtClean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分</a:t>
                </a:r>
                <a:endParaRPr lang="ja-JP" altLang="en-US" sz="2000" b="1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6" name="角丸四角形 25"/>
              <p:cNvSpPr/>
              <p:nvPr/>
            </p:nvSpPr>
            <p:spPr bwMode="auto">
              <a:xfrm>
                <a:off x="324903" y="4987840"/>
                <a:ext cx="1224855" cy="7207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阪急</a:t>
                </a:r>
                <a:endParaRPr lang="en-US" altLang="ja-JP" sz="2000" b="1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茨木市</a:t>
                </a: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323528" y="5779606"/>
              <a:ext cx="2572218" cy="720725"/>
              <a:chOff x="323528" y="5779606"/>
              <a:chExt cx="2572218" cy="720725"/>
            </a:xfrm>
            <a:grpFill/>
          </p:grpSpPr>
          <p:sp>
            <p:nvSpPr>
              <p:cNvPr id="23" name="ホームベース 22"/>
              <p:cNvSpPr/>
              <p:nvPr/>
            </p:nvSpPr>
            <p:spPr bwMode="auto">
              <a:xfrm>
                <a:off x="1727345" y="5956225"/>
                <a:ext cx="1168401" cy="417512"/>
              </a:xfrm>
              <a:prstGeom prst="homePlat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5</a:t>
                </a: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分</a:t>
                </a:r>
              </a:p>
            </p:txBody>
          </p:sp>
          <p:sp>
            <p:nvSpPr>
              <p:cNvPr id="24" name="角丸四角形 23"/>
              <p:cNvSpPr/>
              <p:nvPr/>
            </p:nvSpPr>
            <p:spPr bwMode="auto">
              <a:xfrm>
                <a:off x="323528" y="5779606"/>
                <a:ext cx="1224855" cy="7207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阪急</a:t>
                </a:r>
                <a:endParaRPr lang="en-US" altLang="ja-JP" sz="2000" b="1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高槻市</a:t>
                </a: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322808" y="4196075"/>
              <a:ext cx="2595973" cy="720725"/>
              <a:chOff x="322808" y="4196075"/>
              <a:chExt cx="2595973" cy="720725"/>
            </a:xfrm>
            <a:grpFill/>
          </p:grpSpPr>
          <p:sp>
            <p:nvSpPr>
              <p:cNvPr id="21" name="角丸四角形 20"/>
              <p:cNvSpPr/>
              <p:nvPr/>
            </p:nvSpPr>
            <p:spPr bwMode="auto">
              <a:xfrm>
                <a:off x="322808" y="4196075"/>
                <a:ext cx="1224855" cy="720725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阪急</a:t>
                </a:r>
                <a:endParaRPr lang="en-US" altLang="ja-JP" sz="2000" b="1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600" b="1" dirty="0" smtClean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大阪梅田</a:t>
                </a:r>
                <a:endParaRPr lang="ja-JP" altLang="en-US" sz="1600" b="1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2" name="ホームベース 21"/>
              <p:cNvSpPr/>
              <p:nvPr/>
            </p:nvSpPr>
            <p:spPr bwMode="auto">
              <a:xfrm>
                <a:off x="1750381" y="4372694"/>
                <a:ext cx="1168400" cy="417512"/>
              </a:xfrm>
              <a:prstGeom prst="homePlat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30</a:t>
                </a:r>
                <a:r>
                  <a:rPr lang="ja-JP" altLang="en-US" sz="2000" b="1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分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82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ja-JP" altLang="en-US" sz="4800" dirty="0"/>
              <a:t>島本</a:t>
            </a:r>
            <a:r>
              <a:rPr lang="ja-JP" altLang="en-US" sz="4800" dirty="0" smtClean="0"/>
              <a:t>高校の特徴</a:t>
            </a:r>
            <a:endParaRPr kumimoji="1" lang="ja-JP" altLang="en-US" sz="4800" dirty="0"/>
          </a:p>
        </p:txBody>
      </p:sp>
      <p:sp>
        <p:nvSpPr>
          <p:cNvPr id="9" name="コンテンツ プレースホルダー 1"/>
          <p:cNvSpPr txBox="1">
            <a:spLocks/>
          </p:cNvSpPr>
          <p:nvPr/>
        </p:nvSpPr>
        <p:spPr>
          <a:xfrm>
            <a:off x="683568" y="1988840"/>
            <a:ext cx="782729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301943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kumimoji="1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69963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52019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ja-JP" altLang="en-US" sz="4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その１　進路決定率 </a:t>
            </a:r>
            <a:r>
              <a:rPr lang="en-US" altLang="ja-JP" sz="4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95</a:t>
            </a:r>
            <a:r>
              <a:rPr lang="ja-JP" altLang="en-US" sz="4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48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1"/>
          <p:cNvSpPr txBox="1">
            <a:spLocks/>
          </p:cNvSpPr>
          <p:nvPr/>
        </p:nvSpPr>
        <p:spPr>
          <a:xfrm>
            <a:off x="457200" y="4293096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301943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kumimoji="1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69963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52019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ja-JP" altLang="en-US" sz="4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その２　保育専門コースがある</a:t>
            </a:r>
            <a:endParaRPr lang="en-US" altLang="ja-JP" sz="44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02554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連続 就職内定率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その他詳しくは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枚目参照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9692" y="537598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詳しくは８枚目参照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9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782444"/>
              </p:ext>
            </p:extLst>
          </p:nvPr>
        </p:nvGraphicFramePr>
        <p:xfrm>
          <a:off x="251520" y="1872208"/>
          <a:ext cx="8640959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ja-JP" altLang="en-US" sz="4800" dirty="0"/>
              <a:t>島本</a:t>
            </a:r>
            <a:r>
              <a:rPr lang="ja-JP" altLang="en-US" sz="4800" dirty="0" smtClean="0"/>
              <a:t>高校</a:t>
            </a:r>
            <a:r>
              <a:rPr lang="ja-JP" altLang="en-US" sz="4800" dirty="0"/>
              <a:t>の</a:t>
            </a:r>
            <a:r>
              <a:rPr lang="ja-JP" altLang="en-US" sz="4800" dirty="0" smtClean="0"/>
              <a:t>取組み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6180" y="3578240"/>
            <a:ext cx="1944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確かな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の育成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1"/>
          <p:cNvSpPr txBox="1">
            <a:spLocks/>
          </p:cNvSpPr>
          <p:nvPr/>
        </p:nvSpPr>
        <p:spPr>
          <a:xfrm>
            <a:off x="683568" y="1988840"/>
            <a:ext cx="782729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301943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kumimoji="1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69963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52019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ja-JP" altLang="en-US" sz="4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生徒の夢を実現するために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ja-JP" sz="48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7864" y="335699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生徒の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ニーズに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あっ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た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84168" y="3429000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生きる力の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もとになる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の活性化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8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学力向上に向けて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51520" y="1369360"/>
            <a:ext cx="8640960" cy="2491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301943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kumimoji="1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69963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52019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spcBef>
                <a:spcPts val="0"/>
              </a:spcBef>
              <a:buClrTx/>
              <a:buSzTx/>
              <a:buFont typeface="+mj-lt"/>
              <a:buAutoNum type="romanUcPeriod"/>
            </a:pPr>
            <a:r>
              <a:rPr lang="ja-JP" altLang="en-US" sz="2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授業の充実　</a:t>
            </a:r>
            <a:r>
              <a:rPr lang="ja-JP" altLang="en-US" sz="14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合言葉は「持ち帰れる・「気付き」のある・成功体験の多い」授業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buClr>
                <a:srgbClr val="E65C01"/>
              </a:buClr>
              <a:buFont typeface="Wingdings" panose="05000000000000000000" pitchFamily="2" charset="2"/>
              <a:buChar char="l"/>
            </a:pPr>
            <a:r>
              <a:rPr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年次は、募集学級＋１として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20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数名の少人数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を実現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buClr>
                <a:srgbClr val="E65C01"/>
              </a:buClr>
              <a:buFont typeface="Wingdings" panose="05000000000000000000" pitchFamily="2" charset="2"/>
              <a:buChar char="l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・２年次の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国語・英語・数学では習熟度別少人数授業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を実施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buClr>
                <a:srgbClr val="E65C01"/>
              </a:buClr>
              <a:buFont typeface="Wingdings" panose="05000000000000000000" pitchFamily="2" charset="2"/>
              <a:buChar char="l"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1,2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年次では「基礎力診断テスト」を、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3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年次では「実力判定テスト」をそれぞれ実施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buClr>
                <a:srgbClr val="E65C01"/>
              </a:buClr>
              <a:buFont typeface="Wingdings" panose="05000000000000000000" pitchFamily="2" charset="2"/>
              <a:buChar char="l"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観点別評価（各考査の点数、提出物、授業への積極性、小テストを成績に反映）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を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実施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marL="0" indent="0">
              <a:buClr>
                <a:srgbClr val="E65C01"/>
              </a:buClr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　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…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成績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不振の際には、考査前に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指名者補習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を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実施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buClr>
                <a:srgbClr val="E65C01"/>
              </a:buClr>
              <a:buFont typeface="Wingdings" panose="05000000000000000000" pitchFamily="2" charset="2"/>
              <a:buChar char="l"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「学びなおし」の授業は各教科にて実施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buClr>
                <a:srgbClr val="E65C01"/>
              </a:buClr>
              <a:buFont typeface="Wingdings" panose="05000000000000000000" pitchFamily="2" charset="2"/>
              <a:buChar char="l"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総合の授業は、キャリア教育・人権学習に重点を置いて実施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717032"/>
            <a:ext cx="8661917" cy="273920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ja-JP" altLang="en-US" sz="2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進路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指導</a:t>
            </a:r>
            <a:r>
              <a:rPr lang="ja-JP" altLang="en-US" sz="28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の充実</a:t>
            </a:r>
            <a:endParaRPr lang="en-US" altLang="ja-JP" sz="2800" b="1" dirty="0" smtClean="0">
              <a:solidFill>
                <a:srgbClr val="FF99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l"/>
            </a:pP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進学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対策</a:t>
            </a: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 smtClean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dirty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長期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休業中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進学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講習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・ＳＳＬ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（島本スタディラボ）←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勉強クラブ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講習」を軸に付添教員が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・自習室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完備　個別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ブース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・推薦入試希望者へ細かな面接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l"/>
            </a:pP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就職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への対策</a:t>
            </a:r>
          </a:p>
          <a:p>
            <a:r>
              <a:rPr lang="ja-JP" altLang="en-US" sz="14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・毎週火曜日には特別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テストを実施し、点数化して選考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面接は丁寧に上級面接まで実施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就職斡旋希望生徒の就職は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連続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100%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1" y="3743464"/>
            <a:ext cx="3171861" cy="23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7889836" y="6119728"/>
            <a:ext cx="1023601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itchFamily="50" charset="-128"/>
              </a:rPr>
              <a:t>自習室の様子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5076056" y="260648"/>
            <a:ext cx="3873684" cy="1080120"/>
            <a:chOff x="5076056" y="260648"/>
            <a:chExt cx="3873684" cy="1080120"/>
          </a:xfrm>
        </p:grpSpPr>
        <p:graphicFrame>
          <p:nvGraphicFramePr>
            <p:cNvPr id="13" name="コンテンツ プレースホルダー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5423301"/>
                </p:ext>
              </p:extLst>
            </p:nvPr>
          </p:nvGraphicFramePr>
          <p:xfrm>
            <a:off x="6604427" y="548680"/>
            <a:ext cx="2345313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7" name="テキスト ボックス 16"/>
            <p:cNvSpPr txBox="1"/>
            <p:nvPr/>
          </p:nvSpPr>
          <p:spPr>
            <a:xfrm>
              <a:off x="5076056" y="260648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確かな</a:t>
              </a:r>
              <a:endPara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r"/>
              <a:r>
                <a:rPr lang="ja-JP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学力</a:t>
              </a:r>
              <a:endParaRPr kumimoji="1" lang="ja-JP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0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/>
              <a:t>進路</a:t>
            </a:r>
            <a:r>
              <a:rPr lang="ja-JP" altLang="en-US" dirty="0" smtClean="0"/>
              <a:t>実績 </a:t>
            </a:r>
            <a:r>
              <a:rPr lang="ja-JP" altLang="en-US" sz="3200" dirty="0" smtClean="0"/>
              <a:t>（過去３年）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642528"/>
              </p:ext>
            </p:extLst>
          </p:nvPr>
        </p:nvGraphicFramePr>
        <p:xfrm>
          <a:off x="5953425" y="3078786"/>
          <a:ext cx="3009588" cy="287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251522" y="1556792"/>
            <a:ext cx="8892478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u"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四年制大学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(R2 30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名／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R1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33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H30 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龍谷大学、追手門学院大学、大阪成蹊大学、大阪経済法科大学、大阪人間科学大学、梅花女子大学、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大阪商業大学、摂南大学、佛教大学、大手前大学、大阪芸術大学、大阪青山大学、平安女学院大学、相愛大学、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大阪経済大学、千里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金蘭大学、大谷大学、</a:t>
            </a:r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四條畷学園</a:t>
            </a:r>
            <a:r>
              <a:rPr lang="zh-TW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大学</a:t>
            </a:r>
            <a:r>
              <a:rPr lang="ja-JP" altLang="en-US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学院大学など</a:t>
            </a:r>
          </a:p>
          <a:p>
            <a:pPr>
              <a:buClr>
                <a:schemeClr val="tx2"/>
              </a:buClr>
            </a:pPr>
            <a:endParaRPr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u"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短期大学（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R2 12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名／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R1 13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成蹊短期大学、大阪国際大学短期大学部、関西外国語大学短期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大学部など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u"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u"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専門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R2 51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名／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R1 38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名／Ｈ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30 51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保育福祉専門学校、大阪医専、近畿リハビリテーション学院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chemeClr val="tx2"/>
              </a:buClr>
            </a:pP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u"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就職　</a:t>
            </a:r>
            <a:r>
              <a:rPr lang="en-US" altLang="ja-JP" b="1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連続 就職内定率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R2 72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名／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R1 69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名／Ｈ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30 56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ダイハツ工業、トッパンフォームズ関西、きんでん、太陽ファルマテック、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山崎製パン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、神戸屋、阪急阪神ホテルズ、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クラシエフーズ、 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フジパングループ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本社、阪急阪神レストランズなど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u"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u"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保育系（幼児教育科・保育学科）進学実績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大阪成蹊大学、平安女学院大学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、大阪人間科学大学、相愛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大学、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大阪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青山大学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、梅花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女子大学、京都華頂大学、大阪成蹊短期大学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buClr>
                <a:schemeClr val="tx2"/>
              </a:buCl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大阪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国際大学短期大学部など</a:t>
            </a:r>
          </a:p>
          <a:p>
            <a:pPr lvl="0">
              <a:buClr>
                <a:schemeClr val="tx2"/>
              </a:buClr>
            </a:pP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076056" y="260648"/>
            <a:ext cx="3873684" cy="1080120"/>
            <a:chOff x="5076056" y="260648"/>
            <a:chExt cx="3873684" cy="1080120"/>
          </a:xfrm>
        </p:grpSpPr>
        <p:graphicFrame>
          <p:nvGraphicFramePr>
            <p:cNvPr id="9" name="コンテンツ プレースホルダー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5423301"/>
                </p:ext>
              </p:extLst>
            </p:nvPr>
          </p:nvGraphicFramePr>
          <p:xfrm>
            <a:off x="6604427" y="548680"/>
            <a:ext cx="2345313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5076056" y="260648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確かな</a:t>
              </a:r>
              <a:endPara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r"/>
              <a:r>
                <a:rPr lang="ja-JP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学力</a:t>
              </a:r>
              <a:endParaRPr kumimoji="1" lang="ja-JP" altLang="en-US" sz="3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7092280" y="5949280"/>
            <a:ext cx="1870733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進路決定状況</a:t>
            </a:r>
          </a:p>
          <a:p>
            <a:pPr algn="r"/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45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(R2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月卒業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生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1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保育専門</a:t>
            </a:r>
            <a:r>
              <a:rPr lang="ja-JP" altLang="en-US" dirty="0" smtClean="0"/>
              <a:t>コース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定員について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1" y="1926582"/>
            <a:ext cx="8640959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  <a:buClr>
                <a:srgbClr val="FF9900"/>
              </a:buClr>
              <a:defRPr/>
            </a:pPr>
            <a:r>
              <a:rPr lang="ja-JP" altLang="en-US" sz="32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上限</a:t>
            </a:r>
            <a:r>
              <a:rPr lang="en-US" altLang="ja-JP" sz="3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32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２年次より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296">
              <a:defRPr/>
            </a:pP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296">
              <a:defRPr/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●現在の状況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296">
              <a:defRPr/>
            </a:pP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年生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　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年生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60000"/>
              </a:lnSpc>
              <a:buClr>
                <a:srgbClr val="FF9900"/>
              </a:buClr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ここ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３年、希望者は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名前後で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、進級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した生徒はほぼ全員希望が叶っています。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914296">
              <a:defRPr/>
            </a:pP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914296">
              <a:defRPr/>
            </a:pP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●コース決定について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914296"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年次の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学期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に希望調査、決定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914296"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年次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学期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までの欠席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を越えると希望に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沿えない（事情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を考慮する制度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有り）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914296">
              <a:defRPr/>
            </a:pP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796136" y="260648"/>
            <a:ext cx="3153604" cy="1080120"/>
            <a:chOff x="5796136" y="260648"/>
            <a:chExt cx="3153604" cy="1080120"/>
          </a:xfrm>
        </p:grpSpPr>
        <p:graphicFrame>
          <p:nvGraphicFramePr>
            <p:cNvPr id="9" name="コンテンツ プレースホルダー 3"/>
            <p:cNvGraphicFramePr>
              <a:graphicFrameLocks/>
            </p:cNvGraphicFramePr>
            <p:nvPr>
              <p:extLst/>
            </p:nvPr>
          </p:nvGraphicFramePr>
          <p:xfrm>
            <a:off x="6604427" y="548680"/>
            <a:ext cx="2345313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5796136" y="260648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生徒のニーズに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あっ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た</a:t>
              </a:r>
              <a:endPara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r"/>
              <a:r>
                <a:rPr lang="ja-JP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類型</a:t>
              </a:r>
              <a:endParaRPr lang="en-US" altLang="ja-JP" sz="3200" dirty="0" smtClean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保育専門コース</a:t>
            </a:r>
            <a:r>
              <a:rPr kumimoji="1" lang="ja-JP" altLang="en-US" sz="2000" dirty="0" smtClean="0"/>
              <a:t>（２・３年次の２年間）</a:t>
            </a:r>
            <a:endParaRPr kumimoji="1" lang="ja-JP" altLang="en-US" sz="20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51520" y="1333220"/>
            <a:ext cx="8640960" cy="101565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342900" indent="-342900">
              <a:buClr>
                <a:srgbClr val="C00000"/>
              </a:buClr>
              <a:buFont typeface="+mj-ea"/>
              <a:buAutoNum type="circleNumDbPlain"/>
            </a:pPr>
            <a:r>
              <a:rPr kumimoji="0" lang="ja-JP" altLang="en-US" sz="1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保育</a:t>
            </a:r>
            <a:r>
              <a:rPr kumimoji="0" lang="ja-JP" altLang="en-US" sz="16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系科目の</a:t>
            </a:r>
            <a:r>
              <a:rPr kumimoji="0" lang="ja-JP" altLang="en-US" sz="1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充実</a:t>
            </a:r>
            <a:endParaRPr kumimoji="0" lang="en-US" altLang="ja-JP" sz="16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Clr>
                <a:srgbClr val="FF9900"/>
              </a:buClr>
            </a:pPr>
            <a:r>
              <a:rPr kumimoji="0" lang="ja-JP" altLang="en-US" sz="1400" b="1" dirty="0" smtClean="0">
                <a:solidFill>
                  <a:srgbClr val="FF99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0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２年間</a:t>
            </a: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</a:t>
            </a:r>
            <a:r>
              <a:rPr kumimoji="0"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12+2</a:t>
            </a: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単位（実習保育）の専門</a:t>
            </a:r>
            <a:r>
              <a:rPr kumimoji="0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科目</a:t>
            </a:r>
            <a:endParaRPr kumimoji="0"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Clr>
                <a:srgbClr val="FF9900"/>
              </a:buClr>
            </a:pP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0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学外</a:t>
            </a: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における</a:t>
            </a:r>
            <a:r>
              <a:rPr kumimoji="0"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「実習保育」</a:t>
            </a: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kumimoji="0"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土曜日・日曜日、長期休業中等に実施</a:t>
            </a:r>
            <a:r>
              <a:rPr kumimoji="0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kumimoji="0"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Clr>
                <a:srgbClr val="FF9900"/>
              </a:buClr>
            </a:pPr>
            <a:r>
              <a:rPr kumimoji="0" lang="ja-JP" altLang="en-US" sz="14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0" lang="ja-JP" altLang="en-US" sz="14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</a:t>
            </a:r>
            <a:r>
              <a:rPr kumimoji="0" lang="ja-JP" altLang="en-US" sz="14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成蹊学園との連携によりカリキュラムを再編成</a:t>
            </a:r>
            <a:r>
              <a:rPr kumimoji="0" lang="ja-JP" altLang="en-US" sz="11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kumimoji="0" lang="ja-JP" altLang="en-US" sz="11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保育者養成</a:t>
            </a:r>
            <a:r>
              <a:rPr kumimoji="0" lang="ja-JP" altLang="en-US" sz="11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に直結した授業内容に変更）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81351"/>
              </p:ext>
            </p:extLst>
          </p:nvPr>
        </p:nvGraphicFramePr>
        <p:xfrm>
          <a:off x="251520" y="2314668"/>
          <a:ext cx="6912770" cy="298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2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専門コース科目名 </a:t>
                      </a:r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単位</a:t>
                      </a:r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内　　容 </a:t>
                      </a:r>
                    </a:p>
                  </a:txBody>
                  <a:tcPr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495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r>
                        <a:rPr kumimoji="1" lang="ja-JP" altLang="en-US" sz="11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年</a:t>
                      </a:r>
                      <a:endParaRPr kumimoji="1" lang="ja-JP" altLang="en-US" sz="11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保育基礎 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子どもの発達過程や保育などに関する知識と技術を習得する。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ピアノと音楽表現</a:t>
                      </a:r>
                      <a:r>
                        <a:rPr kumimoji="0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Ⅰ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個別レッスンを実施し、ピアノ演奏の技術と技能を習得する。</a:t>
                      </a:r>
                      <a:endParaRPr kumimoji="0" lang="en-US" altLang="ja-JP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また、童謡や唱歌にも触れ、音楽の楽しさを学ぶ。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495"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実習保育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endParaRPr kumimoji="1" lang="ja-JP" altLang="en-US" sz="900" dirty="0" smtClean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外部施設を利用して、基本的な知識と技能を習得する。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56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</a:t>
                      </a:r>
                      <a:r>
                        <a:rPr kumimoji="1" lang="ja-JP" altLang="en-US" sz="11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年</a:t>
                      </a:r>
                      <a:endParaRPr kumimoji="1" lang="ja-JP" altLang="en-US" sz="11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ピアノと音楽表現</a:t>
                      </a:r>
                      <a:r>
                        <a:rPr kumimoji="0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Ⅱ</a:t>
                      </a: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 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年次に習得したピアノ技術をもとに個別レッスンでさらなる技術・技能を</a:t>
                      </a:r>
                      <a:endParaRPr kumimoji="0" lang="en-US" altLang="ja-JP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習得する。また、童謡や唱歌に関する、知識・技能を習得する。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495"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子どもと表現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造形と言語、文字の表現方法を習得する。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495"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子どもと生活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自然での遊び、身の回りにある環境、体づくりに関する知識や技能を習得する。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保育課題研究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保育専門コースの科目を横断的にとらえ、グループ活動を中心としながら、</a:t>
                      </a:r>
                      <a:endParaRPr kumimoji="0" lang="en-US" altLang="ja-JP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実習へ向けた教材制作の知識と技能を習得する。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実習保育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外部施設を利用して、</a:t>
                      </a:r>
                      <a:r>
                        <a:rPr kumimoji="1" lang="en-US" altLang="ja-JP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r>
                        <a:rPr kumimoji="1" lang="ja-JP" altLang="en-US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年次で習得した知識をもとに、より専門的・発展的な</a:t>
                      </a:r>
                      <a:endParaRPr kumimoji="1" lang="en-US" altLang="ja-JP" sz="900" dirty="0" smtClean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r>
                        <a:rPr kumimoji="1" lang="ja-JP" altLang="en-US" sz="9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知識と技能を習得する。</a:t>
                      </a:r>
                      <a:endParaRPr kumimoji="1" lang="ja-JP" altLang="en-US" sz="9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251520" y="5373216"/>
            <a:ext cx="4104456" cy="98487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>
              <a:buClr>
                <a:srgbClr val="FF9900"/>
              </a:buClr>
            </a:pPr>
            <a:r>
              <a:rPr kumimoji="0" lang="ja-JP" altLang="en-US" sz="1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</a:t>
            </a:r>
            <a:r>
              <a:rPr kumimoji="0" lang="ja-JP" altLang="en-US" sz="16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0" lang="ja-JP" altLang="en-US" sz="1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ピアノ</a:t>
            </a:r>
            <a:r>
              <a:rPr kumimoji="0" lang="ja-JP" altLang="en-US" sz="1600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指導の充実 練習環境の確保</a:t>
            </a:r>
            <a:endParaRPr kumimoji="0" lang="en-US" altLang="ja-JP" sz="1600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Clr>
                <a:srgbClr val="E65C01"/>
              </a:buClr>
            </a:pPr>
            <a:r>
              <a:rPr kumimoji="0" lang="ja-JP" altLang="en-US" sz="1400" dirty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・ピアノ</a:t>
            </a:r>
            <a:r>
              <a:rPr kumimoji="0"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台、電子ピアノ</a:t>
            </a:r>
            <a:r>
              <a:rPr kumimoji="0"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40</a:t>
            </a: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台</a:t>
            </a:r>
            <a:endParaRPr kumimoji="0"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Clr>
                <a:srgbClr val="E65C01"/>
              </a:buClr>
            </a:pP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・指導者の</a:t>
            </a:r>
            <a:r>
              <a:rPr kumimoji="0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充実、個々</a:t>
            </a:r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のレベルに合わせた指導</a:t>
            </a:r>
            <a:endParaRPr kumimoji="0"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0"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</a:t>
            </a:r>
            <a:r>
              <a:rPr kumimoji="0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成果発表の機会</a:t>
            </a:r>
            <a:endParaRPr kumimoji="0" lang="ja-JP" altLang="en-US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176464" y="5373216"/>
            <a:ext cx="478802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301943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kumimoji="1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69963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52019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u"/>
              <a:defRPr kumimoji="1"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9900"/>
              </a:buClr>
              <a:buNone/>
            </a:pPr>
            <a:r>
              <a:rPr lang="ja-JP" altLang="en-US" sz="1600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　様々な体験実習</a:t>
            </a:r>
            <a:endParaRPr lang="en-US" altLang="ja-JP" sz="1600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9715" indent="0">
              <a:buClr>
                <a:srgbClr val="E65C01"/>
              </a:buClr>
              <a:buFont typeface="Wingdings" panose="05000000000000000000" pitchFamily="2" charset="2"/>
              <a:buNone/>
            </a:pPr>
            <a:r>
              <a:rPr lang="ja-JP" altLang="en-US" sz="1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・実習保育（保育体験実習、外部施設での行事など） </a:t>
            </a:r>
            <a:endParaRPr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09715" indent="0">
              <a:buFont typeface="Wingdings" panose="05000000000000000000" pitchFamily="2" charset="2"/>
              <a:buNone/>
            </a:pP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・高大連携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成蹊学園－成蹊大学・短大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5" name="Picture 2" descr="C:\Users\teacher\Desktop\プレゼン用\20070611 音楽Ⅲ　個人レッスン\070611 音楽Ⅲ　個人レッスン 012.jpg"/>
          <p:cNvPicPr>
            <a:picLocks noChangeAspect="1" noChangeArrowheads="1"/>
          </p:cNvPicPr>
          <p:nvPr/>
        </p:nvPicPr>
        <p:blipFill>
          <a:blip r:embed="rId2" cstate="print"/>
          <a:srcRect l="13540" t="16354" r="16667" b="9524"/>
          <a:stretch>
            <a:fillRect/>
          </a:stretch>
        </p:blipFill>
        <p:spPr bwMode="auto">
          <a:xfrm>
            <a:off x="7276935" y="1628800"/>
            <a:ext cx="1759563" cy="1401515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932" y="2992027"/>
            <a:ext cx="1759564" cy="131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931" y="4273403"/>
            <a:ext cx="175956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5796136" y="260648"/>
            <a:ext cx="3153604" cy="1080120"/>
            <a:chOff x="5796136" y="260648"/>
            <a:chExt cx="3153604" cy="1080120"/>
          </a:xfrm>
        </p:grpSpPr>
        <p:graphicFrame>
          <p:nvGraphicFramePr>
            <p:cNvPr id="19" name="コンテンツ プレースホルダー 3"/>
            <p:cNvGraphicFramePr>
              <a:graphicFrameLocks/>
            </p:cNvGraphicFramePr>
            <p:nvPr>
              <p:extLst/>
            </p:nvPr>
          </p:nvGraphicFramePr>
          <p:xfrm>
            <a:off x="6604427" y="548680"/>
            <a:ext cx="2345313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0" name="テキスト ボックス 19"/>
            <p:cNvSpPr txBox="1"/>
            <p:nvPr/>
          </p:nvSpPr>
          <p:spPr>
            <a:xfrm>
              <a:off x="5796136" y="260648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生徒のニーズに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あっ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た</a:t>
              </a:r>
              <a:endPara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r"/>
              <a:r>
                <a:rPr lang="ja-JP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類型</a:t>
              </a:r>
              <a:endParaRPr lang="en-US" altLang="ja-JP" sz="3200" dirty="0" smtClean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6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 smtClean="0"/>
              <a:t>【</a:t>
            </a:r>
            <a:r>
              <a:rPr lang="ja-JP" altLang="en-US" dirty="0" smtClean="0"/>
              <a:t>３年次</a:t>
            </a:r>
            <a:r>
              <a:rPr lang="en-US" altLang="ja-JP" dirty="0" smtClean="0"/>
              <a:t>】</a:t>
            </a:r>
            <a:r>
              <a:rPr lang="ja-JP" altLang="en-US" dirty="0"/>
              <a:t>３</a:t>
            </a:r>
            <a:r>
              <a:rPr lang="ja-JP" altLang="en-US" smtClean="0"/>
              <a:t>つの</a:t>
            </a:r>
            <a:r>
              <a:rPr lang="ja-JP" altLang="en-US" dirty="0" smtClean="0"/>
              <a:t>類型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800" dirty="0" smtClean="0"/>
              <a:t>（保育専門コース以外）</a:t>
            </a:r>
            <a:endParaRPr kumimoji="1" lang="ja-JP" altLang="en-US" sz="18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796136" y="260648"/>
            <a:ext cx="3153604" cy="1080120"/>
            <a:chOff x="5796136" y="260648"/>
            <a:chExt cx="3153604" cy="1080120"/>
          </a:xfrm>
        </p:grpSpPr>
        <p:graphicFrame>
          <p:nvGraphicFramePr>
            <p:cNvPr id="11" name="コンテンツ プレースホルダー 3"/>
            <p:cNvGraphicFramePr>
              <a:graphicFrameLocks/>
            </p:cNvGraphicFramePr>
            <p:nvPr>
              <p:extLst/>
            </p:nvPr>
          </p:nvGraphicFramePr>
          <p:xfrm>
            <a:off x="6604427" y="548680"/>
            <a:ext cx="2345313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テキスト ボックス 11"/>
            <p:cNvSpPr txBox="1"/>
            <p:nvPr/>
          </p:nvSpPr>
          <p:spPr>
            <a:xfrm>
              <a:off x="5796136" y="260648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生徒のニーズに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あっ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た</a:t>
              </a:r>
              <a:endPara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r"/>
              <a:r>
                <a:rPr lang="ja-JP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類型</a:t>
              </a:r>
              <a:endParaRPr lang="en-US" altLang="ja-JP" sz="3200" dirty="0" smtClean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67161"/>
              </p:ext>
            </p:extLst>
          </p:nvPr>
        </p:nvGraphicFramePr>
        <p:xfrm>
          <a:off x="276200" y="1706840"/>
          <a:ext cx="8616280" cy="448056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467585">
                  <a:extLst>
                    <a:ext uri="{9D8B030D-6E8A-4147-A177-3AD203B41FA5}">
                      <a16:colId xmlns:a16="http://schemas.microsoft.com/office/drawing/2014/main" xmlns="" val="3736741011"/>
                    </a:ext>
                  </a:extLst>
                </a:gridCol>
                <a:gridCol w="6148695">
                  <a:extLst>
                    <a:ext uri="{9D8B030D-6E8A-4147-A177-3AD203B41FA5}">
                      <a16:colId xmlns:a16="http://schemas.microsoft.com/office/drawing/2014/main" xmlns="" val="3553331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0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進学</a:t>
                      </a:r>
                      <a:endParaRPr kumimoji="1" lang="ja-JP" altLang="en-US" sz="4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399"/>
                        </a:lnSpc>
                        <a:buNone/>
                      </a:pP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>
                        <a:lnSpc>
                          <a:spcPts val="2399"/>
                        </a:lnSpc>
                        <a:buNone/>
                      </a:pPr>
                      <a:r>
                        <a:rPr lang="ja-JP" altLang="en-US" sz="1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・四年制大学進学希望者対応</a:t>
                      </a: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>
                        <a:lnSpc>
                          <a:spcPts val="2399"/>
                        </a:lnSpc>
                        <a:buNone/>
                      </a:pPr>
                      <a:r>
                        <a:rPr lang="ja-JP" altLang="en-US" sz="1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・文系、理系の選択科目による進路に沿った学び</a:t>
                      </a: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>
                        <a:lnSpc>
                          <a:spcPts val="2399"/>
                        </a:lnSpc>
                        <a:buNone/>
                      </a:pP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73819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0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専門学校</a:t>
                      </a:r>
                      <a:endParaRPr lang="en-US" altLang="ja-JP" sz="4000" b="1" dirty="0" smtClean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lang="ja-JP" altLang="en-US" sz="40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進学</a:t>
                      </a:r>
                      <a:endParaRPr kumimoji="1" lang="ja-JP" altLang="en-US" sz="4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399"/>
                        </a:lnSpc>
                        <a:buClr>
                          <a:srgbClr val="FFC000"/>
                        </a:buClr>
                        <a:buFont typeface="Wingdings" panose="05000000000000000000" pitchFamily="2" charset="2"/>
                        <a:buNone/>
                      </a:pP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2399"/>
                        </a:lnSpc>
                        <a:buClr>
                          <a:srgbClr val="FFC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ja-JP" altLang="en-US" sz="1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・ライフスポーツ、芸術、情報演習の選択が可能</a:t>
                      </a: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>
                        <a:lnSpc>
                          <a:spcPts val="2399"/>
                        </a:lnSpc>
                        <a:buNone/>
                      </a:pPr>
                      <a:r>
                        <a:rPr lang="ja-JP" altLang="en-US" sz="1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・社会常識を学び社会人としてのスキルを学習</a:t>
                      </a: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>
                        <a:lnSpc>
                          <a:spcPts val="2399"/>
                        </a:lnSpc>
                        <a:buNone/>
                      </a:pPr>
                      <a:r>
                        <a:rPr lang="ja-JP" altLang="en-US" sz="1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・保育、情報、芸術系、体育系の専門学校進学対応</a:t>
                      </a: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>
                        <a:lnSpc>
                          <a:spcPts val="2399"/>
                        </a:lnSpc>
                        <a:buNone/>
                      </a:pP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449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0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就職</a:t>
                      </a:r>
                      <a:endParaRPr kumimoji="1" lang="ja-JP" altLang="en-US" sz="4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lang="ja-JP" altLang="en-US" sz="1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・社会常識、ペン字、キャリア演習の設定</a:t>
                      </a: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2399"/>
                        </a:lnSpc>
                        <a:buClr>
                          <a:srgbClr val="FFC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ja-JP" altLang="en-US" sz="1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・毎週火曜日の放課後に特別なテストを実施</a:t>
                      </a: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>
                        <a:lnSpc>
                          <a:spcPts val="2399"/>
                        </a:lnSpc>
                        <a:buNone/>
                      </a:pPr>
                      <a:r>
                        <a:rPr lang="ja-JP" altLang="en-US" sz="1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・面接や作文指導も充実</a:t>
                      </a:r>
                      <a:endParaRPr lang="en-US" altLang="ja-JP" sz="1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>
                        <a:lnSpc>
                          <a:spcPts val="2399"/>
                        </a:lnSpc>
                        <a:buNone/>
                      </a:pPr>
                      <a:endParaRPr lang="en-US" altLang="ja-JP" sz="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2239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6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b234f5ca-8fc5-44f9-8a41-c6eb39da32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2">
      <a:majorFont>
        <a:latin typeface="Franklin Gothic Medium"/>
        <a:ea typeface="HGP創英角ｺﾞｼｯｸUB"/>
        <a:cs typeface=""/>
      </a:majorFont>
      <a:minorFont>
        <a:latin typeface="Franklin Gothic Book"/>
        <a:ea typeface="ＭＳ Ｐゴシック"/>
        <a:cs typeface="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1DF4C-08A7-4736-8701-BD2F1AF7BB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39DD5B-ACA3-46ED-B9FE-31BB7398A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AE32C0-408F-4EC7-A36E-5114ED596396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742</Words>
  <Application>Microsoft Office PowerPoint</Application>
  <PresentationFormat>画面に合わせる (4:3)</PresentationFormat>
  <Paragraphs>248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ウェーブ</vt:lpstr>
      <vt:lpstr>大阪府立　島本高等学校 学校紹介R3年度版</vt:lpstr>
      <vt:lpstr>学校へのアクセス</vt:lpstr>
      <vt:lpstr>島本高校の特徴</vt:lpstr>
      <vt:lpstr>島本高校の取組み</vt:lpstr>
      <vt:lpstr>学力向上に向けて</vt:lpstr>
      <vt:lpstr>進路実績 （過去３年）</vt:lpstr>
      <vt:lpstr>保育専門コース 定員について</vt:lpstr>
      <vt:lpstr>保育専門コース（２・３年次の２年間）</vt:lpstr>
      <vt:lpstr>【３年次】３つの類型 （保育専門コース以外）</vt:lpstr>
      <vt:lpstr>クラブ活動</vt:lpstr>
      <vt:lpstr>学校生活について</vt:lpstr>
      <vt:lpstr>制服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shimamoto</dc:creator>
  <cp:lastModifiedBy>学校情報ネットワーク</cp:lastModifiedBy>
  <cp:revision>325</cp:revision>
  <cp:lastPrinted>2021-01-06T05:57:59Z</cp:lastPrinted>
  <dcterms:created xsi:type="dcterms:W3CDTF">2017-12-25T05:59:35Z</dcterms:created>
  <dcterms:modified xsi:type="dcterms:W3CDTF">2021-12-20T00:34:38Z</dcterms:modified>
</cp:coreProperties>
</file>