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2" r:id="rId2"/>
    <p:sldId id="260" r:id="rId3"/>
    <p:sldId id="279" r:id="rId4"/>
    <p:sldId id="280" r:id="rId5"/>
    <p:sldId id="281" r:id="rId6"/>
    <p:sldId id="291" r:id="rId7"/>
    <p:sldId id="283" r:id="rId8"/>
    <p:sldId id="285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F12F3-5328-4C95-AC13-A0B603DD9994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DCFE6-5F8A-4664-8B61-1F6C5A56D9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0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DCFE6-5F8A-4664-8B61-1F6C5A56D94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90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38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50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85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7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2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09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17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8E5F-721F-419E-A5CC-2A2F89A8FD6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ADE9D-8873-4B4B-9A46-9F2D37733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898866" y="1268760"/>
            <a:ext cx="5091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/>
              <a:t>『</a:t>
            </a:r>
            <a:r>
              <a:rPr lang="ja-JP" altLang="en-US" sz="4000" dirty="0" smtClean="0"/>
              <a:t>　　　　タイトル　　　　</a:t>
            </a:r>
            <a:r>
              <a:rPr lang="en-US" altLang="ja-JP" sz="4000" dirty="0" smtClean="0"/>
              <a:t>』</a:t>
            </a:r>
            <a:endParaRPr lang="ja-JP" altLang="en-US" sz="4000" dirty="0"/>
          </a:p>
        </p:txBody>
      </p:sp>
      <p:sp>
        <p:nvSpPr>
          <p:cNvPr id="8" name="正方形/長方形 7"/>
          <p:cNvSpPr/>
          <p:nvPr/>
        </p:nvSpPr>
        <p:spPr>
          <a:xfrm>
            <a:off x="1826858" y="3335953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大阪府立住吉高等学校</a:t>
            </a:r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3411034" y="4047322"/>
            <a:ext cx="4833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○年　○○○○　△△△△</a:t>
            </a:r>
            <a:endParaRPr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411034" y="4704105"/>
            <a:ext cx="48333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○年　○○○○　△△△△</a:t>
            </a:r>
            <a:endParaRPr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419872" y="5364505"/>
            <a:ext cx="3740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○○○○　△△△△</a:t>
            </a:r>
            <a:endParaRPr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521723" y="5301208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指導教員</a:t>
            </a:r>
            <a:endParaRPr lang="ja-JP" altLang="en-US" sz="3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788076" y="4068361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発表者</a:t>
            </a:r>
            <a:endParaRPr lang="ja-JP" altLang="en-US" sz="3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648230" y="2204864"/>
            <a:ext cx="3651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～　サブタイトル　～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94515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779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Introduction</a:t>
            </a:r>
            <a:r>
              <a:rPr lang="ja-JP" altLang="en-US" sz="2400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Methods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→　　　　　　　 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Summary</a:t>
            </a:r>
            <a:endParaRPr lang="ja-JP" altLang="en-US" sz="24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211960" y="62190"/>
            <a:ext cx="1906378" cy="51933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505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○○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: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　△△△△△△△△△△△△△△△△△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3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80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■以下の項目を「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図表やイラスト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」で表現する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3568" y="2132856"/>
            <a:ext cx="839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※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必要に応じていくつかのスライドを用いる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83968" y="8050"/>
            <a:ext cx="1811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Results</a:t>
            </a:r>
          </a:p>
          <a:p>
            <a:r>
              <a:rPr lang="ja-JP" altLang="en-US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＆</a:t>
            </a:r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Discussions</a:t>
            </a:r>
            <a:endParaRPr lang="ja-JP" altLang="en-US" sz="20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27584" y="3573016"/>
            <a:ext cx="4424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①</a:t>
            </a:r>
            <a:r>
              <a:rPr lang="ja-JP" altLang="en-US" sz="3200" smtClean="0"/>
              <a:t>　</a:t>
            </a:r>
            <a:r>
              <a:rPr lang="ja-JP" altLang="en-US" sz="3200" smtClean="0">
                <a:solidFill>
                  <a:schemeClr val="accent1">
                    <a:lumMod val="75000"/>
                  </a:schemeClr>
                </a:solidFill>
              </a:rPr>
              <a:t>結果</a:t>
            </a:r>
            <a:r>
              <a:rPr lang="ja-JP" altLang="en-US" sz="3200" dirty="0" smtClean="0"/>
              <a:t>　：データを示す</a:t>
            </a:r>
            <a:endParaRPr lang="en-US" altLang="ja-JP" sz="32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875311" y="4716433"/>
            <a:ext cx="7890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②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考察</a:t>
            </a:r>
            <a:r>
              <a:rPr lang="ja-JP" altLang="en-US" sz="3200" dirty="0" smtClean="0"/>
              <a:t>　：結果から言えること（意見）を示す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405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779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Introduction</a:t>
            </a:r>
            <a:r>
              <a:rPr lang="ja-JP" altLang="en-US" sz="2400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Methods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→　　　　　　　 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Summary</a:t>
            </a:r>
            <a:endParaRPr lang="ja-JP" altLang="en-US" sz="24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660232" y="44624"/>
            <a:ext cx="1432290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505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○○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: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　△△△△△△△△△△△△△△△△△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4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80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■以下の項目を「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図表やイラスト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」で表現する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3568" y="2132856"/>
            <a:ext cx="839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※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必要に応じていくつかのスライドを用いる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83968" y="8050"/>
            <a:ext cx="1811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Results</a:t>
            </a:r>
          </a:p>
          <a:p>
            <a:r>
              <a:rPr lang="ja-JP" altLang="en-US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＆</a:t>
            </a:r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Discussions</a:t>
            </a:r>
            <a:endParaRPr lang="ja-JP" altLang="en-US" sz="20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5" y="2996952"/>
            <a:ext cx="3147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①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Conclusion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 ：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5496" y="4005064"/>
            <a:ext cx="3122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②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Future Plan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：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42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835696" y="2636912"/>
            <a:ext cx="5346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>
                <a:latin typeface="Arial" pitchFamily="34" charset="0"/>
                <a:ea typeface="ＭＳ ゴシック" pitchFamily="49" charset="-128"/>
              </a:rPr>
              <a:t>Thank you for listening</a:t>
            </a:r>
            <a:endParaRPr lang="ja-JP" altLang="en-US" sz="4000" dirty="0">
              <a:latin typeface="Arial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49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27584" y="2996952"/>
            <a:ext cx="7742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①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背景</a:t>
            </a:r>
            <a:r>
              <a:rPr lang="ja-JP" altLang="en-US" sz="3200" dirty="0" smtClean="0"/>
              <a:t>　：先行研究や課題に至る動機など</a:t>
            </a:r>
            <a:endParaRPr lang="en-US" altLang="ja-JP" sz="32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875311" y="4140369"/>
            <a:ext cx="7681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②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課題</a:t>
            </a:r>
            <a:r>
              <a:rPr lang="ja-JP" altLang="en-US" sz="3200" dirty="0" smtClean="0"/>
              <a:t>　：解決したい課題</a:t>
            </a:r>
            <a:r>
              <a:rPr lang="ja-JP" altLang="en-US" sz="3200" dirty="0"/>
              <a:t>（</a:t>
            </a:r>
            <a:r>
              <a:rPr lang="ja-JP" altLang="en-US" sz="3200" dirty="0" smtClean="0"/>
              <a:t>疑問文がよい）</a:t>
            </a:r>
            <a:endParaRPr lang="en-US" altLang="ja-JP" sz="32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251520" y="1548081"/>
            <a:ext cx="8158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■　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図表やイラスト</a:t>
            </a:r>
            <a:r>
              <a:rPr lang="ja-JP" altLang="en-US" sz="3200" dirty="0" smtClean="0"/>
              <a:t>」で表現する</a:t>
            </a:r>
            <a:endParaRPr lang="en-US" altLang="ja-JP" sz="32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912053" y="5364505"/>
            <a:ext cx="6761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③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仮説</a:t>
            </a:r>
            <a:r>
              <a:rPr lang="ja-JP" altLang="en-US" sz="3200" dirty="0" smtClean="0"/>
              <a:t>　：課題に対して予想した答え</a:t>
            </a:r>
            <a:endParaRPr lang="en-US" altLang="ja-JP" sz="32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6800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序論　→　方法　→　結果＆考察　→　まとめ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30641" y="45768"/>
            <a:ext cx="889340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364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○○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　△△△△△△△△△△△△△△△△△</a:t>
            </a:r>
            <a:endParaRPr lang="ja-JP" altLang="en-US" sz="3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65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１</a:t>
            </a:r>
            <a:endParaRPr lang="ja-JP" altLang="en-US" sz="3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043608" y="2132856"/>
            <a:ext cx="7572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※</a:t>
            </a:r>
            <a:r>
              <a:rPr lang="ja-JP" altLang="en-US" sz="3200" dirty="0" smtClean="0"/>
              <a:t>必要に応じていくつかのスライドを用いる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42465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27584" y="3573016"/>
            <a:ext cx="763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①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研究対象</a:t>
            </a:r>
            <a:r>
              <a:rPr lang="ja-JP" altLang="en-US" sz="3200" dirty="0" smtClean="0"/>
              <a:t>　：研究対象の生物、物、現象</a:t>
            </a:r>
            <a:endParaRPr lang="en-US" altLang="ja-JP" sz="32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875311" y="4716433"/>
            <a:ext cx="77043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②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検証方法</a:t>
            </a:r>
            <a:r>
              <a:rPr lang="ja-JP" altLang="en-US" sz="3200" dirty="0" smtClean="0"/>
              <a:t>　：どのように研究したのか？</a:t>
            </a:r>
            <a:endParaRPr lang="en-US" altLang="ja-JP" sz="3200" dirty="0"/>
          </a:p>
          <a:p>
            <a:r>
              <a:rPr lang="ja-JP" altLang="en-US" sz="3200" dirty="0" smtClean="0"/>
              <a:t>　　　　　　　　　　　どのような実験、調査か？</a:t>
            </a:r>
            <a:endParaRPr lang="en-US" altLang="ja-JP" sz="3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6800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序論　→　方法　→　結果＆考察　→　まとめ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979712" y="45768"/>
            <a:ext cx="889340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364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○○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　△△△△△△△△△△△△△△△△△</a:t>
            </a:r>
            <a:endParaRPr lang="ja-JP" altLang="en-US" sz="3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65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２</a:t>
            </a:r>
            <a:endParaRPr lang="ja-JP" altLang="en-US" sz="3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158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■　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図表やイラスト</a:t>
            </a:r>
            <a:r>
              <a:rPr lang="ja-JP" altLang="en-US" sz="3200" dirty="0" smtClean="0"/>
              <a:t>」で表現する</a:t>
            </a:r>
            <a:endParaRPr lang="en-US" altLang="ja-JP" sz="32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1043608" y="2132856"/>
            <a:ext cx="7572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※</a:t>
            </a:r>
            <a:r>
              <a:rPr lang="ja-JP" altLang="en-US" sz="3200" dirty="0" smtClean="0"/>
              <a:t>必要に応じていくつかのスライドを用いる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5352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27584" y="3573016"/>
            <a:ext cx="4424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①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結果</a:t>
            </a:r>
            <a:r>
              <a:rPr lang="ja-JP" altLang="en-US" sz="3200" dirty="0" smtClean="0"/>
              <a:t>　：データを示す</a:t>
            </a:r>
            <a:endParaRPr lang="en-US" altLang="ja-JP" sz="32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875311" y="4716433"/>
            <a:ext cx="7890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②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考察</a:t>
            </a:r>
            <a:r>
              <a:rPr lang="ja-JP" altLang="en-US" sz="3200" dirty="0" smtClean="0"/>
              <a:t>　：結果から言えること（意見）を示す</a:t>
            </a:r>
            <a:endParaRPr lang="en-US" altLang="ja-JP" sz="32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6800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序論　→　方法　→　結果＆考察　→　まとめ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411088" y="44624"/>
            <a:ext cx="2097016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364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○○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　△△△△△△△△△△△△△△△△△</a:t>
            </a:r>
            <a:endParaRPr lang="ja-JP" altLang="en-US" sz="3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65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３</a:t>
            </a:r>
            <a:endParaRPr lang="ja-JP" altLang="en-US" sz="3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158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■　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図表やイラスト</a:t>
            </a:r>
            <a:r>
              <a:rPr lang="ja-JP" altLang="en-US" sz="3200" dirty="0" smtClean="0"/>
              <a:t>」で表現する</a:t>
            </a:r>
            <a:endParaRPr lang="en-US" altLang="ja-JP" sz="32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1043608" y="2132856"/>
            <a:ext cx="7572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※</a:t>
            </a:r>
            <a:r>
              <a:rPr lang="ja-JP" altLang="en-US" sz="3200" dirty="0" smtClean="0"/>
              <a:t>必要に応じていくつかのスライドを用いる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1954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27584" y="2924944"/>
            <a:ext cx="80570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①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結論</a:t>
            </a:r>
            <a:r>
              <a:rPr lang="ja-JP" altLang="en-US" sz="3200" dirty="0" smtClean="0"/>
              <a:t>　：設定した課題や仮説に対する答え</a:t>
            </a:r>
            <a:endParaRPr lang="en-US" altLang="ja-JP" sz="32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875311" y="3717032"/>
            <a:ext cx="73837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②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根拠</a:t>
            </a:r>
            <a:r>
              <a:rPr lang="ja-JP" altLang="en-US" sz="3200" dirty="0" smtClean="0"/>
              <a:t>　：結論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裏付けになる考え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先行研究があれば示す。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なければ自分の考えを示す。</a:t>
            </a:r>
            <a:endParaRPr lang="en-US" altLang="ja-JP" sz="32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6800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序論　→　方法　→　結果＆考察　→　まとめ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034382" y="44624"/>
            <a:ext cx="1183711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364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○○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　△△△△△△△△△△△△△△△△△</a:t>
            </a:r>
            <a:endParaRPr lang="ja-JP" altLang="en-US" sz="3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65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４</a:t>
            </a:r>
            <a:endParaRPr lang="ja-JP" altLang="en-US" sz="3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158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■　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図表やイラスト</a:t>
            </a:r>
            <a:r>
              <a:rPr lang="ja-JP" altLang="en-US" sz="3200" dirty="0" smtClean="0"/>
              <a:t>」で表現する</a:t>
            </a:r>
            <a:endParaRPr lang="en-US" altLang="ja-JP" sz="32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1043608" y="2132856"/>
            <a:ext cx="7572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※</a:t>
            </a:r>
            <a:r>
              <a:rPr lang="ja-JP" altLang="en-US" sz="3200" dirty="0" smtClean="0"/>
              <a:t>必要に応じていくつかのスライドを用いる</a:t>
            </a:r>
            <a:endParaRPr lang="en-US" altLang="ja-JP" sz="32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847478" y="5459740"/>
            <a:ext cx="661591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③　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展望</a:t>
            </a:r>
            <a:r>
              <a:rPr lang="ja-JP" altLang="en-US" sz="3200" dirty="0" smtClean="0"/>
              <a:t>　：残っている課題、応用例、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発展課題を示す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4848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71600" y="2636912"/>
            <a:ext cx="7366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atin typeface="Arial" pitchFamily="34" charset="0"/>
                <a:ea typeface="ＭＳ ゴシック" pitchFamily="49" charset="-128"/>
              </a:rPr>
              <a:t>ご清聴ありがとうございました</a:t>
            </a:r>
            <a:endParaRPr lang="ja-JP" altLang="en-US" sz="4000" dirty="0">
              <a:latin typeface="Arial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303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043608" y="1333798"/>
            <a:ext cx="6263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 smtClean="0">
                <a:latin typeface="Arial" pitchFamily="34" charset="0"/>
                <a:ea typeface="ＭＳ ゴシック" pitchFamily="49" charset="-128"/>
              </a:rPr>
              <a:t>『</a:t>
            </a:r>
            <a:r>
              <a:rPr lang="ja-JP" altLang="en-US" sz="4000" dirty="0" smtClean="0">
                <a:latin typeface="Arial" pitchFamily="34" charset="0"/>
                <a:ea typeface="ＭＳ ゴシック" pitchFamily="49" charset="-128"/>
              </a:rPr>
              <a:t>　　　　</a:t>
            </a:r>
            <a:r>
              <a:rPr lang="en-US" altLang="ja-JP" sz="4000" dirty="0" smtClean="0">
                <a:latin typeface="Arial" pitchFamily="34" charset="0"/>
                <a:ea typeface="ＭＳ ゴシック" pitchFamily="49" charset="-128"/>
              </a:rPr>
              <a:t>Title</a:t>
            </a:r>
            <a:r>
              <a:rPr lang="ja-JP" altLang="en-US" sz="4000" dirty="0" smtClean="0">
                <a:latin typeface="Arial" pitchFamily="34" charset="0"/>
                <a:ea typeface="ＭＳ ゴシック" pitchFamily="49" charset="-128"/>
              </a:rPr>
              <a:t>　　　　</a:t>
            </a:r>
            <a:r>
              <a:rPr lang="en-US" altLang="ja-JP" sz="4000" dirty="0" smtClean="0">
                <a:latin typeface="Arial" pitchFamily="34" charset="0"/>
                <a:ea typeface="ＭＳ ゴシック" pitchFamily="49" charset="-128"/>
              </a:rPr>
              <a:t>』</a:t>
            </a:r>
            <a:endParaRPr lang="ja-JP" altLang="en-US" sz="40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91680" y="3335953"/>
            <a:ext cx="4400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Sumiyoshi</a:t>
            </a:r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 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High School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11760" y="4047322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○年　○○○○　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02922" y="4704105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○年　○○○○　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24162" y="5364505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○○○○　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27784" y="2041684"/>
            <a:ext cx="2919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ial" pitchFamily="34" charset="0"/>
                <a:ea typeface="ＭＳ ゴシック" pitchFamily="49" charset="-128"/>
              </a:rPr>
              <a:t>～　</a:t>
            </a:r>
            <a:r>
              <a:rPr lang="en-US" altLang="ja-JP" sz="2800" dirty="0" smtClean="0">
                <a:latin typeface="Arial" pitchFamily="34" charset="0"/>
                <a:ea typeface="ＭＳ ゴシック" pitchFamily="49" charset="-128"/>
              </a:rPr>
              <a:t>Sub title</a:t>
            </a:r>
            <a:r>
              <a:rPr lang="ja-JP" altLang="en-US" sz="2800" dirty="0" smtClean="0">
                <a:latin typeface="Arial" pitchFamily="34" charset="0"/>
                <a:ea typeface="ＭＳ ゴシック" pitchFamily="49" charset="-128"/>
              </a:rPr>
              <a:t>　～</a:t>
            </a:r>
            <a:endParaRPr lang="ja-JP" altLang="en-US" sz="3600" dirty="0">
              <a:latin typeface="Arial" pitchFamily="34" charset="0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287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779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Introduction</a:t>
            </a:r>
            <a:r>
              <a:rPr lang="ja-JP" altLang="en-US" sz="2400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Methods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→　　　　　　　 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Summary</a:t>
            </a:r>
            <a:endParaRPr lang="ja-JP" altLang="en-US" sz="24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62665" y="44624"/>
            <a:ext cx="1733071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505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○○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: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　△△△△△△△△△△△△△△△△△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1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80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■以下の項目を「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図表やイラスト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」で表現する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3568" y="2132856"/>
            <a:ext cx="839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※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必要に応じていくつかのスライドを用いる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83968" y="8050"/>
            <a:ext cx="1811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Results</a:t>
            </a:r>
          </a:p>
          <a:p>
            <a:r>
              <a:rPr lang="ja-JP" altLang="en-US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＆</a:t>
            </a:r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Discussions</a:t>
            </a:r>
            <a:endParaRPr lang="ja-JP" altLang="en-US" sz="20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5" y="2996952"/>
            <a:ext cx="8861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①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Back Ground</a:t>
            </a:r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 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：</a:t>
            </a:r>
            <a:r>
              <a:rPr lang="en-US" altLang="ja-JP" sz="3200" dirty="0">
                <a:latin typeface="Arial" pitchFamily="34" charset="0"/>
                <a:ea typeface="ＭＳ ゴシック" pitchFamily="49" charset="-128"/>
              </a:rPr>
              <a:t>P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revious research, Motivation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1932" y="4140369"/>
            <a:ext cx="7564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②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Research Question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：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Problem to solve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8674" y="5364505"/>
            <a:ext cx="6652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③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Hypothesis</a:t>
            </a:r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 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:</a:t>
            </a:r>
            <a:r>
              <a:rPr lang="en-US" altLang="ja-JP" sz="3200" dirty="0" err="1" smtClean="0">
                <a:latin typeface="Arial" pitchFamily="34" charset="0"/>
                <a:ea typeface="ＭＳ ゴシック" pitchFamily="49" charset="-128"/>
              </a:rPr>
              <a:t>acomdate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 answer to </a:t>
            </a:r>
          </a:p>
        </p:txBody>
      </p:sp>
    </p:spTree>
    <p:extLst>
      <p:ext uri="{BB962C8B-B14F-4D97-AF65-F5344CB8AC3E}">
        <p14:creationId xmlns:p14="http://schemas.microsoft.com/office/powerpoint/2010/main" val="16791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-4829"/>
            <a:ext cx="9144000" cy="1087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17413" y="45768"/>
            <a:ext cx="779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Introduction</a:t>
            </a:r>
            <a:r>
              <a:rPr lang="ja-JP" altLang="en-US" sz="2400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Methods</a:t>
            </a:r>
            <a:r>
              <a:rPr lang="ja-JP" altLang="en-US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 →　　　　　　　 → </a:t>
            </a:r>
            <a:r>
              <a:rPr lang="en-US" altLang="ja-JP" sz="24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Summary</a:t>
            </a:r>
            <a:endParaRPr lang="ja-JP" altLang="en-US" sz="24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479446" y="44624"/>
            <a:ext cx="1432290" cy="50405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0" y="646088"/>
            <a:ext cx="9144000" cy="595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496" y="670053"/>
            <a:ext cx="8505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○○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: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　△△△△△△△△△△△△△△△△△</a:t>
            </a:r>
            <a:endParaRPr lang="ja-JP" altLang="en-US" sz="3200" dirty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-36512" y="4462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１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556824" y="56816"/>
            <a:ext cx="555887" cy="540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595854" y="3417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Arial" pitchFamily="34" charset="0"/>
                <a:ea typeface="ＭＳ ゴシック" pitchFamily="49" charset="-128"/>
              </a:rPr>
              <a:t>2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1520" y="1548081"/>
            <a:ext cx="880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■以下の項目を「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図表やイラスト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」で表現する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3568" y="2132856"/>
            <a:ext cx="8392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※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必要に応じていくつかのスライドを用いる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83968" y="8050"/>
            <a:ext cx="18117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Results</a:t>
            </a:r>
          </a:p>
          <a:p>
            <a:r>
              <a:rPr lang="ja-JP" altLang="en-US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＆</a:t>
            </a:r>
            <a:r>
              <a:rPr lang="en-US" altLang="ja-JP" sz="2000" dirty="0" smtClean="0">
                <a:solidFill>
                  <a:schemeClr val="bg1"/>
                </a:solidFill>
                <a:latin typeface="Arial" pitchFamily="34" charset="0"/>
                <a:ea typeface="ＭＳ ゴシック" pitchFamily="49" charset="-128"/>
              </a:rPr>
              <a:t>Discussions</a:t>
            </a:r>
            <a:endParaRPr lang="ja-JP" altLang="en-US" sz="2000" dirty="0">
              <a:solidFill>
                <a:schemeClr val="bg1"/>
              </a:solidFill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205" y="2996952"/>
            <a:ext cx="3510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①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Back Ground</a:t>
            </a:r>
            <a:r>
              <a:rPr lang="ja-JP" altLang="en-US" sz="3200" dirty="0">
                <a:latin typeface="Arial" pitchFamily="34" charset="0"/>
                <a:ea typeface="ＭＳ ゴシック" pitchFamily="49" charset="-128"/>
              </a:rPr>
              <a:t> 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：</a:t>
            </a:r>
            <a:endParaRPr lang="en-US" altLang="ja-JP" sz="3200" dirty="0" smtClean="0">
              <a:latin typeface="Arial" pitchFamily="34" charset="0"/>
              <a:ea typeface="ＭＳ ゴシック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5496" y="4005064"/>
            <a:ext cx="6857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②</a:t>
            </a:r>
            <a:r>
              <a:rPr lang="en-US" altLang="ja-JP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ゴシック" pitchFamily="49" charset="-128"/>
              </a:rPr>
              <a:t>Methods</a:t>
            </a:r>
            <a:r>
              <a:rPr lang="ja-JP" altLang="en-US" sz="3200" dirty="0" smtClean="0">
                <a:latin typeface="Arial" pitchFamily="34" charset="0"/>
                <a:ea typeface="ＭＳ ゴシック" pitchFamily="49" charset="-128"/>
              </a:rPr>
              <a:t>：</a:t>
            </a:r>
            <a:r>
              <a:rPr lang="en-US" altLang="ja-JP" sz="3200" dirty="0" smtClean="0">
                <a:latin typeface="Arial" pitchFamily="34" charset="0"/>
                <a:ea typeface="ＭＳ ゴシック" pitchFamily="49" charset="-128"/>
              </a:rPr>
              <a:t>process of Experiments</a:t>
            </a:r>
          </a:p>
        </p:txBody>
      </p:sp>
    </p:spTree>
    <p:extLst>
      <p:ext uri="{BB962C8B-B14F-4D97-AF65-F5344CB8AC3E}">
        <p14:creationId xmlns:p14="http://schemas.microsoft.com/office/powerpoint/2010/main" val="3068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303</Words>
  <Application>Microsoft Office PowerPoint</Application>
  <PresentationFormat>画面に合わせる (4:3)</PresentationFormat>
  <Paragraphs>107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</dc:creator>
  <cp:lastModifiedBy>nao</cp:lastModifiedBy>
  <cp:revision>51</cp:revision>
  <dcterms:created xsi:type="dcterms:W3CDTF">2019-12-19T19:30:30Z</dcterms:created>
  <dcterms:modified xsi:type="dcterms:W3CDTF">2020-06-16T03:19:21Z</dcterms:modified>
</cp:coreProperties>
</file>