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64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735763" cy="9866313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 smtClean="0">
                <a:latin typeface="+mn-lt"/>
              </a:defRPr>
            </a:lvl1pPr>
          </a:lstStyle>
          <a:p>
            <a:pPr>
              <a:defRPr/>
            </a:pPr>
            <a:fld id="{F5D83718-D2B2-4AFB-9B21-E4665E522496}" type="datetimeFigureOut">
              <a:rPr lang="ja-JP" altLang="en-US"/>
              <a:pPr>
                <a:defRPr/>
              </a:pPr>
              <a:t>2020/5/18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 smtClean="0">
                <a:latin typeface="+mn-lt"/>
              </a:defRPr>
            </a:lvl1pPr>
          </a:lstStyle>
          <a:p>
            <a:pPr>
              <a:defRPr/>
            </a:pPr>
            <a:fld id="{DDA0630C-0C81-4DBD-95E8-E72FC944887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7A6A8-0F86-4BAD-B6F4-F2F17338AC00}" type="datetimeFigureOut">
              <a:rPr lang="ja-JP" altLang="en-US"/>
              <a:pPr>
                <a:defRPr/>
              </a:pPr>
              <a:t>2020/5/18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128FC-C860-4D92-A856-A084604FA7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8463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A7D72-E7F1-4B51-9503-3E605EE99C2B}" type="datetimeFigureOut">
              <a:rPr lang="ja-JP" altLang="en-US"/>
              <a:pPr>
                <a:defRPr/>
              </a:pPr>
              <a:t>2020/5/18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E9208-CA08-46C4-A4C5-283122B74A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0745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66947-4851-4B1A-AB19-A6D0D5B7E66C}" type="datetimeFigureOut">
              <a:rPr lang="ja-JP" altLang="en-US"/>
              <a:pPr>
                <a:defRPr/>
              </a:pPr>
              <a:t>2020/5/18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34254-BE93-4F37-B450-CE36F2FBB84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0391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B44FD-F0A8-4DB0-A3A6-CCF67D9D327B}" type="datetimeFigureOut">
              <a:rPr lang="ja-JP" altLang="en-US"/>
              <a:pPr>
                <a:defRPr/>
              </a:pPr>
              <a:t>2020/5/18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D0F01-5277-4C44-9315-31B8F76B51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81005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BA649-4CD8-4035-B774-D7668382BE5A}" type="datetimeFigureOut">
              <a:rPr lang="ja-JP" altLang="en-US"/>
              <a:pPr>
                <a:defRPr/>
              </a:pPr>
              <a:t>2020/5/18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05A20-8788-4579-B54C-5D46AD28510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40440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2BF3F-FC3F-405B-B22F-CE5EF177742D}" type="datetimeFigureOut">
              <a:rPr lang="ja-JP" altLang="en-US"/>
              <a:pPr>
                <a:defRPr/>
              </a:pPr>
              <a:t>2020/5/18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C92C6-37D6-459B-9A54-1749209545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3054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6E0DC-335E-459B-A6E6-E61FA9ABF9F1}" type="datetimeFigureOut">
              <a:rPr lang="ja-JP" altLang="en-US"/>
              <a:pPr>
                <a:defRPr/>
              </a:pPr>
              <a:t>2020/5/18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E52AB-08E7-4D9F-84D5-26E67957132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43968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FE2CE-B154-494D-83B7-8FA845DA57B6}" type="datetimeFigureOut">
              <a:rPr lang="ja-JP" altLang="en-US"/>
              <a:pPr>
                <a:defRPr/>
              </a:pPr>
              <a:t>2020/5/18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28679-830D-48A9-A564-F37EF02842D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817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427D2-81E3-45B0-89B3-21E65E204596}" type="datetimeFigureOut">
              <a:rPr lang="ja-JP" altLang="en-US"/>
              <a:pPr>
                <a:defRPr/>
              </a:pPr>
              <a:t>2020/5/18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68748-3042-476B-80EC-FCFD7E6B8A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2455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9B424-5AB7-433A-B198-51748EFABFFC}" type="datetimeFigureOut">
              <a:rPr lang="ja-JP" altLang="en-US"/>
              <a:pPr>
                <a:defRPr/>
              </a:pPr>
              <a:t>2020/5/18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8DDEC-53EA-49FA-A92B-1C758AACC80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5134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F1177-CA92-4A07-97BF-7711CDAB5AA1}" type="datetimeFigureOut">
              <a:rPr lang="ja-JP" altLang="en-US"/>
              <a:pPr>
                <a:defRPr/>
              </a:pPr>
              <a:t>2020/5/18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E9973-A83A-4D45-94F3-7ACD0856EF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13739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CF42E9A-11D3-4679-99BD-7E8D45FB4C99}" type="datetimeFigureOut">
              <a:rPr lang="ja-JP" altLang="en-US"/>
              <a:pPr>
                <a:defRPr/>
              </a:pPr>
              <a:t>2020/5/18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0BF8A1-F0BF-45F5-9095-84643E10C7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ctrTitle"/>
          </p:nvPr>
        </p:nvSpPr>
        <p:spPr>
          <a:xfrm>
            <a:off x="1103313" y="144463"/>
            <a:ext cx="6858000" cy="642937"/>
          </a:xfrm>
        </p:spPr>
        <p:txBody>
          <a:bodyPr anchor="ctr"/>
          <a:lstStyle/>
          <a:p>
            <a:r>
              <a:rPr lang="ja-JP" altLang="en-US" sz="24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パワーポイントでの授業動画の作り方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41325" y="1444625"/>
            <a:ext cx="8435975" cy="5140325"/>
          </a:xfrm>
        </p:spPr>
        <p:txBody>
          <a:bodyPr rtlCol="0">
            <a:normAutofit fontScale="92500" lnSpcReduction="1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ja-JP" altLang="ja-JP" sz="26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ja-JP" sz="2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パワーポイントを用い</a:t>
            </a:r>
            <a:r>
              <a:rPr lang="ja-JP" altLang="en-US" sz="2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て</a:t>
            </a:r>
            <a:r>
              <a:rPr lang="ja-JP" altLang="ja-JP" sz="2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、音声を</a:t>
            </a:r>
            <a:r>
              <a:rPr lang="ja-JP" altLang="en-US" sz="2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スライド</a:t>
            </a:r>
            <a:r>
              <a:rPr lang="ja-JP" altLang="ja-JP" sz="2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に入れ込む方法</a:t>
            </a:r>
            <a:r>
              <a:rPr lang="ja-JP" altLang="ja-JP" sz="26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ja-JP" altLang="ja-JP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（音声の入力には、パソコン付属のマイクか、市販のものをご使用ください。）</a:t>
            </a:r>
            <a:endParaRPr lang="en-US" altLang="ja-JP" sz="2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auto">
              <a:spcAft>
                <a:spcPts val="0"/>
              </a:spcAft>
              <a:defRPr/>
            </a:pP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ja-JP" altLang="ja-JP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ja-JP" altLang="ja-JP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パワーポイントのファイルに音声を録音する方法</a:t>
            </a:r>
            <a:r>
              <a:rPr lang="ja-JP" altLang="en-US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lang="en-US" altLang="ja-JP" sz="2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＊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途中で中断する場合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を補足①としてスライドを入れています。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auto">
              <a:spcAft>
                <a:spcPts val="0"/>
              </a:spcAft>
              <a:defRPr/>
            </a:pPr>
            <a:endParaRPr lang="ja-JP" altLang="en-US" sz="2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ja-JP" altLang="ja-JP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ja-JP" altLang="ja-JP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スライドの途中から音声を記録したい時の方法</a:t>
            </a:r>
            <a:r>
              <a:rPr lang="ja-JP" altLang="en-US" sz="2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ja-JP" altLang="en-US" sz="2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 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＊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補足➁と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してスライドを入れています。</a:t>
            </a:r>
          </a:p>
          <a:p>
            <a:pPr algn="l" fontAlgn="auto">
              <a:spcAft>
                <a:spcPts val="0"/>
              </a:spcAft>
              <a:defRPr/>
            </a:pPr>
            <a:endParaRPr lang="ja-JP" altLang="en-US" sz="2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ja-JP" altLang="ja-JP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ja-JP" altLang="ja-JP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音声を記録した後、ビデオに変換する方法】</a:t>
            </a:r>
            <a:r>
              <a:rPr lang="ja-JP" altLang="en-US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lang="en-US" altLang="ja-JP" sz="2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以上の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３点に分けてお示しします。</a:t>
            </a:r>
          </a:p>
          <a:p>
            <a:pPr algn="l" fontAlgn="auto">
              <a:spcAft>
                <a:spcPts val="0"/>
              </a:spcAft>
              <a:defRPr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ctrTitle"/>
          </p:nvPr>
        </p:nvSpPr>
        <p:spPr>
          <a:xfrm>
            <a:off x="1143000" y="155575"/>
            <a:ext cx="6858000" cy="1527175"/>
          </a:xfrm>
        </p:spPr>
        <p:txBody>
          <a:bodyPr anchor="ctr"/>
          <a:lstStyle/>
          <a:p>
            <a:r>
              <a:rPr lang="ja-JP" altLang="en-US" sz="24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パワーポイントでの授業動画の作り方</a:t>
            </a:r>
            <a:r>
              <a:rPr lang="en-US" altLang="ja-JP" sz="24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24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24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＜音声を記録した後、ビデオに変換する方法＞</a:t>
            </a:r>
          </a:p>
        </p:txBody>
      </p:sp>
      <p:sp>
        <p:nvSpPr>
          <p:cNvPr id="12291" name="サブタイトル 2"/>
          <p:cNvSpPr>
            <a:spLocks noGrp="1"/>
          </p:cNvSpPr>
          <p:nvPr>
            <p:ph type="subTitle" idx="1"/>
          </p:nvPr>
        </p:nvSpPr>
        <p:spPr>
          <a:xfrm>
            <a:off x="385763" y="2303463"/>
            <a:ext cx="8139112" cy="2505075"/>
          </a:xfrm>
        </p:spPr>
        <p:txBody>
          <a:bodyPr/>
          <a:lstStyle/>
          <a:p>
            <a:pPr algn="l"/>
            <a:endParaRPr lang="en-US" altLang="ja-JP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７．「</a:t>
            </a:r>
            <a:r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YouTube</a:t>
            </a:r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」へのアップロードの方法については、別紙</a:t>
            </a:r>
          </a:p>
          <a:p>
            <a:pPr algn="l"/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を参照してください。</a:t>
            </a:r>
            <a:endParaRPr lang="en-US" altLang="ja-JP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8024813" cy="6229350"/>
          </a:xfrm>
        </p:spPr>
        <p:txBody>
          <a:bodyPr rtlCol="0" anchor="t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使用するパワーポイントの</a:t>
            </a:r>
            <a:r>
              <a:rPr lang="ja-JP" altLang="en-US" sz="2800" u="wavyDbl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拡張子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が、</a:t>
            </a: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（ファイル名）</a:t>
            </a:r>
            <a:r>
              <a:rPr lang="en-US" altLang="ja-JP" sz="2800" u="wavyDbl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en-US" altLang="ja-JP" sz="2800" u="wavyDbl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pptx</a:t>
            </a:r>
            <a:r>
              <a:rPr lang="en-US" altLang="ja-JP" sz="2800" u="wavyDbl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u="wavyDbl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smtClean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なっていることをご確認ください。</a:t>
            </a: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（ファイル名）</a:t>
            </a:r>
            <a:r>
              <a:rPr lang="en-US" altLang="ja-JP" sz="2800" u="wavyDbl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en-US" altLang="ja-JP" sz="2800" u="wavyDbl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ppt</a:t>
            </a:r>
            <a:r>
              <a:rPr lang="en-US" altLang="ja-JP" sz="2800" u="wavyDbl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u="wavyDbl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では、音声が記録できても、動画へ変換した際、音声が再生されません！！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星 32 3"/>
          <p:cNvSpPr/>
          <p:nvPr/>
        </p:nvSpPr>
        <p:spPr>
          <a:xfrm>
            <a:off x="476250" y="231775"/>
            <a:ext cx="8397875" cy="1841500"/>
          </a:xfrm>
          <a:prstGeom prst="star3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/>
          </a:p>
        </p:txBody>
      </p:sp>
      <p:sp>
        <p:nvSpPr>
          <p:cNvPr id="4100" name="テキスト ボックス 4"/>
          <p:cNvSpPr txBox="1">
            <a:spLocks noChangeArrowheads="1"/>
          </p:cNvSpPr>
          <p:nvPr/>
        </p:nvSpPr>
        <p:spPr bwMode="auto">
          <a:xfrm>
            <a:off x="2833688" y="631825"/>
            <a:ext cx="4249737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kumimoji="1" lang="ja-JP" altLang="en-US" sz="660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　　意</a:t>
            </a:r>
          </a:p>
        </p:txBody>
      </p:sp>
      <p:pic>
        <p:nvPicPr>
          <p:cNvPr id="4101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288" y="2925763"/>
            <a:ext cx="394017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ドーナツ 7"/>
          <p:cNvSpPr/>
          <p:nvPr/>
        </p:nvSpPr>
        <p:spPr>
          <a:xfrm>
            <a:off x="733425" y="2852738"/>
            <a:ext cx="709613" cy="723900"/>
          </a:xfrm>
          <a:prstGeom prst="donu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乗算 8"/>
          <p:cNvSpPr/>
          <p:nvPr/>
        </p:nvSpPr>
        <p:spPr>
          <a:xfrm>
            <a:off x="617538" y="4319588"/>
            <a:ext cx="941387" cy="1004887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/>
          </a:p>
        </p:txBody>
      </p:sp>
      <p:pic>
        <p:nvPicPr>
          <p:cNvPr id="4104" name="図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288" y="4516438"/>
            <a:ext cx="394017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楕円 10"/>
          <p:cNvSpPr/>
          <p:nvPr/>
        </p:nvSpPr>
        <p:spPr>
          <a:xfrm>
            <a:off x="6773863" y="2925763"/>
            <a:ext cx="631825" cy="361950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/>
          </a:p>
        </p:txBody>
      </p:sp>
      <p:sp>
        <p:nvSpPr>
          <p:cNvPr id="12" name="楕円 11"/>
          <p:cNvSpPr/>
          <p:nvPr/>
        </p:nvSpPr>
        <p:spPr>
          <a:xfrm>
            <a:off x="6483350" y="4460875"/>
            <a:ext cx="630238" cy="361950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4319588"/>
            <a:ext cx="91440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ctrTitle"/>
          </p:nvPr>
        </p:nvSpPr>
        <p:spPr>
          <a:xfrm>
            <a:off x="688975" y="238125"/>
            <a:ext cx="7766050" cy="1028700"/>
          </a:xfrm>
        </p:spPr>
        <p:txBody>
          <a:bodyPr anchor="ctr"/>
          <a:lstStyle/>
          <a:p>
            <a:r>
              <a:rPr lang="ja-JP" altLang="en-US" sz="24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パワーポイントでの授業動画の作り方</a:t>
            </a:r>
            <a:r>
              <a:rPr lang="en-US" altLang="ja-JP" sz="24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24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24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＜パワーポイントのファイルに音声を録音する方法＞</a:t>
            </a:r>
          </a:p>
        </p:txBody>
      </p:sp>
      <p:sp>
        <p:nvSpPr>
          <p:cNvPr id="5123" name="サブタイトル 2"/>
          <p:cNvSpPr>
            <a:spLocks noGrp="1"/>
          </p:cNvSpPr>
          <p:nvPr>
            <p:ph type="subTitle" idx="1"/>
          </p:nvPr>
        </p:nvSpPr>
        <p:spPr>
          <a:xfrm>
            <a:off x="688975" y="2133600"/>
            <a:ext cx="7766050" cy="1603375"/>
          </a:xfrm>
        </p:spPr>
        <p:txBody>
          <a:bodyPr/>
          <a:lstStyle/>
          <a:p>
            <a:pPr algn="l"/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１．授業動画で使用するパワーポイント（以下、</a:t>
            </a:r>
            <a:r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PP</a:t>
            </a:r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）の</a:t>
            </a:r>
          </a:p>
          <a:p>
            <a:pPr algn="l"/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ファイルを開き、ツールバーの「スライドショー」→「スライド</a:t>
            </a:r>
            <a:endParaRPr lang="en-US" altLang="ja-JP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ショーの記録」をクリック。</a:t>
            </a:r>
            <a:endParaRPr lang="en-US" altLang="ja-JP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12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4275138"/>
            <a:ext cx="8181975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ctrTitle"/>
          </p:nvPr>
        </p:nvSpPr>
        <p:spPr>
          <a:xfrm>
            <a:off x="1214438" y="217488"/>
            <a:ext cx="6858000" cy="641350"/>
          </a:xfrm>
        </p:spPr>
        <p:txBody>
          <a:bodyPr anchor="ctr"/>
          <a:lstStyle/>
          <a:p>
            <a:r>
              <a:rPr lang="ja-JP" altLang="en-US" sz="24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パワーポイントでの授業動画の作り方</a:t>
            </a:r>
          </a:p>
        </p:txBody>
      </p:sp>
      <p:sp>
        <p:nvSpPr>
          <p:cNvPr id="6147" name="サブタイトル 2"/>
          <p:cNvSpPr>
            <a:spLocks noGrp="1"/>
          </p:cNvSpPr>
          <p:nvPr>
            <p:ph type="subTitle" idx="1"/>
          </p:nvPr>
        </p:nvSpPr>
        <p:spPr>
          <a:xfrm>
            <a:off x="1063625" y="2062163"/>
            <a:ext cx="6937375" cy="731837"/>
          </a:xfrm>
        </p:spPr>
        <p:txBody>
          <a:bodyPr/>
          <a:lstStyle/>
          <a:p>
            <a:pPr algn="l"/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２．「先頭から録音を開始」をクリック。</a:t>
            </a:r>
            <a:endParaRPr lang="en-US" altLang="ja-JP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148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3328988"/>
            <a:ext cx="7000875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ctrTitle"/>
          </p:nvPr>
        </p:nvSpPr>
        <p:spPr>
          <a:xfrm>
            <a:off x="1200150" y="206375"/>
            <a:ext cx="6858000" cy="642938"/>
          </a:xfrm>
        </p:spPr>
        <p:txBody>
          <a:bodyPr anchor="ctr"/>
          <a:lstStyle/>
          <a:p>
            <a:r>
              <a:rPr lang="ja-JP" altLang="en-US" sz="24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パワーポイントでの授業動画の作り方</a:t>
            </a:r>
          </a:p>
        </p:txBody>
      </p:sp>
      <p:sp>
        <p:nvSpPr>
          <p:cNvPr id="7171" name="サブタイトル 2"/>
          <p:cNvSpPr>
            <a:spLocks noGrp="1"/>
          </p:cNvSpPr>
          <p:nvPr>
            <p:ph type="subTitle" idx="1"/>
          </p:nvPr>
        </p:nvSpPr>
        <p:spPr>
          <a:xfrm>
            <a:off x="1063625" y="2062163"/>
            <a:ext cx="6937375" cy="793750"/>
          </a:xfrm>
        </p:spPr>
        <p:txBody>
          <a:bodyPr/>
          <a:lstStyle/>
          <a:p>
            <a:pPr algn="l"/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３．「記録の開始」をクリック。</a:t>
            </a:r>
            <a:endParaRPr lang="en-US" altLang="ja-JP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172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3305175"/>
            <a:ext cx="6972300" cy="198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5997575" y="4797425"/>
            <a:ext cx="2338388" cy="66675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35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ctrTitle"/>
          </p:nvPr>
        </p:nvSpPr>
        <p:spPr>
          <a:xfrm>
            <a:off x="1143000" y="201613"/>
            <a:ext cx="6858000" cy="642937"/>
          </a:xfrm>
        </p:spPr>
        <p:txBody>
          <a:bodyPr anchor="ctr"/>
          <a:lstStyle/>
          <a:p>
            <a:r>
              <a:rPr lang="ja-JP" altLang="en-US" sz="24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パワーポイントでの授業動画の作り方</a:t>
            </a:r>
          </a:p>
        </p:txBody>
      </p:sp>
      <p:pic>
        <p:nvPicPr>
          <p:cNvPr id="8195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075" y="4613275"/>
            <a:ext cx="2360613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テキスト ボックス 4"/>
          <p:cNvSpPr txBox="1">
            <a:spLocks noChangeArrowheads="1"/>
          </p:cNvSpPr>
          <p:nvPr/>
        </p:nvSpPr>
        <p:spPr bwMode="auto">
          <a:xfrm>
            <a:off x="482600" y="1366838"/>
            <a:ext cx="8661400" cy="353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kumimoji="1"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４．スライドショーが開始するので、通常と同じようにクリック等し  </a:t>
            </a:r>
          </a:p>
          <a:p>
            <a:pPr eaLnBrk="1" hangingPunct="1"/>
            <a:r>
              <a:rPr kumimoji="1"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      ながら授業を実施。</a:t>
            </a:r>
          </a:p>
          <a:p>
            <a:pPr eaLnBrk="1" hangingPunct="1"/>
            <a:endParaRPr kumimoji="1" lang="ja-JP" altLang="en-US" sz="24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kumimoji="1"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en-US" altLang="ja-JP" sz="240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　スライドの切り替わるタイミングやアニメーション、レーザー</a:t>
            </a:r>
          </a:p>
          <a:p>
            <a:pPr eaLnBrk="1" hangingPunct="1"/>
            <a:r>
              <a:rPr kumimoji="1"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　　　　　 ポインターもすべて記録されます。</a:t>
            </a:r>
          </a:p>
          <a:p>
            <a:pPr eaLnBrk="1" hangingPunct="1"/>
            <a:endParaRPr kumimoji="1" lang="ja-JP" altLang="en-US" sz="8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kumimoji="1"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　    </a:t>
            </a:r>
            <a:r>
              <a:rPr kumimoji="1" lang="en-US" altLang="ja-JP" sz="2400">
                <a:latin typeface="Meiryo UI" panose="020B0604030504040204" pitchFamily="50" charset="-128"/>
                <a:ea typeface="Meiryo UI" panose="020B0604030504040204" pitchFamily="50" charset="-128"/>
              </a:rPr>
              <a:t>※  </a:t>
            </a:r>
            <a:r>
              <a:rPr kumimoji="1"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音声はそれぞれのスライドに記録されます。</a:t>
            </a:r>
          </a:p>
          <a:p>
            <a:pPr eaLnBrk="1" hangingPunct="1"/>
            <a:endParaRPr kumimoji="1" lang="ja-JP" altLang="en-US" sz="24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kumimoji="1"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５．音声の入力が完了したら、＜動画への変換について＞を</a:t>
            </a:r>
          </a:p>
          <a:p>
            <a:pPr eaLnBrk="1" hangingPunct="1"/>
            <a:r>
              <a:rPr kumimoji="1"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　　　ご覧ください。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タイトル 1"/>
          <p:cNvSpPr>
            <a:spLocks noGrp="1"/>
          </p:cNvSpPr>
          <p:nvPr>
            <p:ph type="ctrTitle"/>
          </p:nvPr>
        </p:nvSpPr>
        <p:spPr>
          <a:xfrm>
            <a:off x="1255713" y="365125"/>
            <a:ext cx="6858000" cy="1119188"/>
          </a:xfrm>
        </p:spPr>
        <p:txBody>
          <a:bodyPr anchor="ctr"/>
          <a:lstStyle/>
          <a:p>
            <a:r>
              <a:rPr lang="ja-JP" altLang="en-US" sz="24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パワーポイントでの授業動画の作り方</a:t>
            </a:r>
            <a:r>
              <a:rPr lang="en-US" altLang="ja-JP" sz="24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24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24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＜音声の記録を中断する方法＞</a:t>
            </a:r>
          </a:p>
        </p:txBody>
      </p:sp>
      <p:sp>
        <p:nvSpPr>
          <p:cNvPr id="9219" name="サブタイトル 2"/>
          <p:cNvSpPr>
            <a:spLocks noGrp="1"/>
          </p:cNvSpPr>
          <p:nvPr>
            <p:ph type="subTitle" idx="1"/>
          </p:nvPr>
        </p:nvSpPr>
        <p:spPr>
          <a:xfrm>
            <a:off x="688975" y="2092325"/>
            <a:ext cx="8054975" cy="4235450"/>
          </a:xfrm>
        </p:spPr>
        <p:txBody>
          <a:bodyPr/>
          <a:lstStyle/>
          <a:p>
            <a:pPr algn="l"/>
            <a:endParaRPr lang="en-US" altLang="ja-JP" sz="80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　スライドショーの途中で「</a:t>
            </a:r>
            <a:r>
              <a:rPr lang="en-US" altLang="ja-JP" b="1" u="sng" smtClean="0">
                <a:latin typeface="Meiryo UI" panose="020B0604030504040204" pitchFamily="50" charset="-128"/>
                <a:ea typeface="Meiryo UI" panose="020B0604030504040204" pitchFamily="50" charset="-128"/>
              </a:rPr>
              <a:t>Esc</a:t>
            </a:r>
            <a:r>
              <a:rPr lang="ja-JP" altLang="en-US" b="1" u="sng" smtClean="0">
                <a:latin typeface="Meiryo UI" panose="020B0604030504040204" pitchFamily="50" charset="-128"/>
                <a:ea typeface="Meiryo UI" panose="020B0604030504040204" pitchFamily="50" charset="-128"/>
              </a:rPr>
              <a:t>」キー</a:t>
            </a:r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を押すと、中断されます。</a:t>
            </a:r>
            <a:endParaRPr lang="en-US" altLang="ja-JP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「</a:t>
            </a:r>
            <a:r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Esc</a:t>
            </a:r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」キーを押したときに表示されていたスライドには、</a:t>
            </a:r>
            <a:r>
              <a:rPr lang="ja-JP" altLang="en-US" b="1" u="sng" smtClean="0">
                <a:latin typeface="Meiryo UI" panose="020B0604030504040204" pitchFamily="50" charset="-128"/>
                <a:ea typeface="Meiryo UI" panose="020B0604030504040204" pitchFamily="50" charset="-128"/>
              </a:rPr>
              <a:t>音声が</a:t>
            </a:r>
            <a:endParaRPr lang="en-US" altLang="ja-JP" b="1" u="sng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b="1" u="sng" smtClean="0">
                <a:latin typeface="Meiryo UI" panose="020B0604030504040204" pitchFamily="50" charset="-128"/>
                <a:ea typeface="Meiryo UI" panose="020B0604030504040204" pitchFamily="50" charset="-128"/>
              </a:rPr>
              <a:t>　記録されていません</a:t>
            </a:r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　表示されているスライドまで音声を入力したい場合は、必ず</a:t>
            </a:r>
          </a:p>
          <a:p>
            <a:pPr algn="l"/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u="sng" smtClean="0">
                <a:latin typeface="Meiryo UI" panose="020B0604030504040204" pitchFamily="50" charset="-128"/>
                <a:ea typeface="Meiryo UI" panose="020B0604030504040204" pitchFamily="50" charset="-128"/>
              </a:rPr>
              <a:t>次のスライドまで進めてから</a:t>
            </a:r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Esc</a:t>
            </a:r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」キーを押してください。</a:t>
            </a:r>
            <a:endParaRPr lang="en-US" altLang="ja-JP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220" name="テキスト ボックス 3"/>
          <p:cNvSpPr txBox="1">
            <a:spLocks noChangeArrowheads="1"/>
          </p:cNvSpPr>
          <p:nvPr/>
        </p:nvSpPr>
        <p:spPr bwMode="auto">
          <a:xfrm>
            <a:off x="301625" y="530225"/>
            <a:ext cx="1828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kumimoji="1" lang="en-US" altLang="ja-JP" sz="2400" b="1">
                <a:latin typeface="Meiryo UI" panose="020B0604030504040204" pitchFamily="50" charset="-128"/>
                <a:ea typeface="Meiryo UI" panose="020B0604030504040204" pitchFamily="50" charset="-128"/>
              </a:rPr>
              <a:t>【 </a:t>
            </a:r>
            <a:r>
              <a:rPr kumimoji="1" lang="ja-JP" altLang="en-US" sz="2400" b="1">
                <a:latin typeface="Meiryo UI" panose="020B0604030504040204" pitchFamily="50" charset="-128"/>
                <a:ea typeface="Meiryo UI" panose="020B0604030504040204" pitchFamily="50" charset="-128"/>
              </a:rPr>
              <a:t>補足① </a:t>
            </a:r>
            <a:r>
              <a:rPr kumimoji="1" lang="en-US" altLang="ja-JP" sz="2400" b="1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ctrTitle"/>
          </p:nvPr>
        </p:nvSpPr>
        <p:spPr>
          <a:xfrm>
            <a:off x="1644650" y="242888"/>
            <a:ext cx="6858000" cy="1597025"/>
          </a:xfrm>
        </p:spPr>
        <p:txBody>
          <a:bodyPr anchor="ctr"/>
          <a:lstStyle/>
          <a:p>
            <a:r>
              <a:rPr lang="ja-JP" altLang="en-US" sz="24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パワーポイントでの授業動画の作り方</a:t>
            </a:r>
            <a:r>
              <a:rPr lang="en-US" altLang="ja-JP" sz="24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24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24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＜スライドの途中から音声を記録したい時の方法＞</a:t>
            </a:r>
          </a:p>
        </p:txBody>
      </p:sp>
      <p:sp>
        <p:nvSpPr>
          <p:cNvPr id="10243" name="サブタイトル 2"/>
          <p:cNvSpPr>
            <a:spLocks noGrp="1"/>
          </p:cNvSpPr>
          <p:nvPr>
            <p:ph type="subTitle" idx="1"/>
          </p:nvPr>
        </p:nvSpPr>
        <p:spPr>
          <a:xfrm>
            <a:off x="476250" y="1662113"/>
            <a:ext cx="8026400" cy="4518025"/>
          </a:xfrm>
        </p:spPr>
        <p:txBody>
          <a:bodyPr/>
          <a:lstStyle/>
          <a:p>
            <a:pPr algn="l"/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　音声を</a:t>
            </a:r>
            <a:r>
              <a:rPr lang="ja-JP" altLang="en-US" b="1" u="sng" smtClean="0">
                <a:latin typeface="Meiryo UI" panose="020B0604030504040204" pitchFamily="50" charset="-128"/>
                <a:ea typeface="Meiryo UI" panose="020B0604030504040204" pitchFamily="50" charset="-128"/>
              </a:rPr>
              <a:t>記録したいスライドを表示</a:t>
            </a:r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します。</a:t>
            </a:r>
          </a:p>
          <a:p>
            <a:pPr algn="l"/>
            <a:endParaRPr lang="ja-JP" altLang="en-US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＜パワーポイントのファイルに音声を録音する方法＞１．ツール</a:t>
            </a:r>
            <a:endParaRPr lang="en-US" altLang="ja-JP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バーの「スライドショー」→「スライドショーの記録」をクリック後、</a:t>
            </a:r>
            <a:endParaRPr lang="en-US" altLang="ja-JP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２．では、「現在のスライドから録音を開始」をクリックし、以下、</a:t>
            </a:r>
            <a:endParaRPr lang="en-US" altLang="ja-JP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３．～５．までは同様の操作を行ってください。</a:t>
            </a:r>
            <a:endParaRPr lang="en-US" altLang="ja-JP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244" name="テキスト ボックス 3"/>
          <p:cNvSpPr txBox="1">
            <a:spLocks noChangeArrowheads="1"/>
          </p:cNvSpPr>
          <p:nvPr/>
        </p:nvSpPr>
        <p:spPr bwMode="auto">
          <a:xfrm>
            <a:off x="173038" y="579438"/>
            <a:ext cx="1828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kumimoji="1" lang="en-US" altLang="ja-JP" sz="2400" b="1">
                <a:latin typeface="Meiryo UI" panose="020B0604030504040204" pitchFamily="50" charset="-128"/>
                <a:ea typeface="Meiryo UI" panose="020B0604030504040204" pitchFamily="50" charset="-128"/>
              </a:rPr>
              <a:t>【 </a:t>
            </a:r>
            <a:r>
              <a:rPr kumimoji="1" lang="ja-JP" altLang="en-US" sz="2400" b="1">
                <a:latin typeface="Meiryo UI" panose="020B0604030504040204" pitchFamily="50" charset="-128"/>
                <a:ea typeface="Meiryo UI" panose="020B0604030504040204" pitchFamily="50" charset="-128"/>
              </a:rPr>
              <a:t>補足② </a:t>
            </a:r>
            <a:r>
              <a:rPr kumimoji="1" lang="en-US" altLang="ja-JP" sz="2400" b="1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pic>
        <p:nvPicPr>
          <p:cNvPr id="1024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0" y="4583113"/>
            <a:ext cx="7327900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ctrTitle"/>
          </p:nvPr>
        </p:nvSpPr>
        <p:spPr>
          <a:xfrm>
            <a:off x="1143000" y="149225"/>
            <a:ext cx="6858000" cy="1404938"/>
          </a:xfrm>
        </p:spPr>
        <p:txBody>
          <a:bodyPr anchor="ctr"/>
          <a:lstStyle/>
          <a:p>
            <a:r>
              <a:rPr lang="ja-JP" altLang="en-US" sz="24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パワーポイントでの授業動画の作り方</a:t>
            </a:r>
            <a:r>
              <a:rPr lang="en-US" altLang="ja-JP" sz="24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24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24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＜音声を記録した後、ビデオに変換する方法＞</a:t>
            </a:r>
          </a:p>
        </p:txBody>
      </p:sp>
      <p:sp>
        <p:nvSpPr>
          <p:cNvPr id="11267" name="サブタイトル 2"/>
          <p:cNvSpPr>
            <a:spLocks noGrp="1"/>
          </p:cNvSpPr>
          <p:nvPr>
            <p:ph type="subTitle" idx="1"/>
          </p:nvPr>
        </p:nvSpPr>
        <p:spPr>
          <a:xfrm>
            <a:off x="5424488" y="2036763"/>
            <a:ext cx="4322762" cy="5314950"/>
          </a:xfrm>
        </p:spPr>
        <p:txBody>
          <a:bodyPr/>
          <a:lstStyle/>
          <a:p>
            <a:pPr algn="l"/>
            <a:r>
              <a:rPr lang="ja-JP" altLang="en-US" sz="2000" smtClean="0">
                <a:latin typeface="Meiryo UI" panose="020B0604030504040204" pitchFamily="50" charset="-128"/>
                <a:ea typeface="Meiryo UI" panose="020B0604030504040204" pitchFamily="50" charset="-128"/>
              </a:rPr>
              <a:t>１．ツールバーの「ファイル」を</a:t>
            </a:r>
            <a:endParaRPr lang="en-US" altLang="ja-JP" sz="200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200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クリック。</a:t>
            </a:r>
            <a:endParaRPr lang="en-US" altLang="ja-JP" sz="80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2000" smtClean="0">
                <a:latin typeface="Meiryo UI" panose="020B0604030504040204" pitchFamily="50" charset="-128"/>
                <a:ea typeface="Meiryo UI" panose="020B0604030504040204" pitchFamily="50" charset="-128"/>
              </a:rPr>
              <a:t>２．「エクスポート」をクリック。</a:t>
            </a:r>
            <a:endParaRPr lang="en-US" altLang="ja-JP" sz="200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2000" smtClean="0">
                <a:latin typeface="Meiryo UI" panose="020B0604030504040204" pitchFamily="50" charset="-128"/>
                <a:ea typeface="Meiryo UI" panose="020B0604030504040204" pitchFamily="50" charset="-128"/>
              </a:rPr>
              <a:t>３．「ビデオの作成」をクリック。</a:t>
            </a:r>
            <a:endParaRPr lang="en-US" altLang="ja-JP" sz="200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2000" smtClean="0">
                <a:latin typeface="Meiryo UI" panose="020B0604030504040204" pitchFamily="50" charset="-128"/>
                <a:ea typeface="Meiryo UI" panose="020B0604030504040204" pitchFamily="50" charset="-128"/>
              </a:rPr>
              <a:t>４．品質を選択し、下部の</a:t>
            </a:r>
          </a:p>
          <a:p>
            <a:pPr algn="l"/>
            <a:r>
              <a:rPr lang="ja-JP" altLang="en-US" sz="200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「ビデオの作成」をクリック。</a:t>
            </a:r>
            <a:endParaRPr lang="en-US" altLang="ja-JP" sz="200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2000" smtClean="0">
                <a:latin typeface="Meiryo UI" panose="020B0604030504040204" pitchFamily="50" charset="-128"/>
                <a:ea typeface="Meiryo UI" panose="020B0604030504040204" pitchFamily="50" charset="-128"/>
              </a:rPr>
              <a:t>５．「名前を付けて保存」が</a:t>
            </a:r>
          </a:p>
          <a:p>
            <a:pPr algn="l"/>
            <a:r>
              <a:rPr lang="ja-JP" altLang="en-US" sz="200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出てくるので、拡張子</a:t>
            </a:r>
            <a:endParaRPr lang="en-US" altLang="ja-JP" sz="200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en-US" altLang="ja-JP" sz="200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200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000" smtClean="0">
                <a:latin typeface="Meiryo UI" panose="020B0604030504040204" pitchFamily="50" charset="-128"/>
                <a:ea typeface="Meiryo UI" panose="020B0604030504040204" pitchFamily="50" charset="-128"/>
              </a:rPr>
              <a:t>(.mp4)</a:t>
            </a:r>
            <a:r>
              <a:rPr lang="ja-JP" altLang="en-US" sz="2000" smtClean="0">
                <a:latin typeface="Meiryo UI" panose="020B0604030504040204" pitchFamily="50" charset="-128"/>
                <a:ea typeface="Meiryo UI" panose="020B0604030504040204" pitchFamily="50" charset="-128"/>
              </a:rPr>
              <a:t> を選択し、</a:t>
            </a:r>
            <a:endParaRPr lang="en-US" altLang="ja-JP" sz="200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200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保存場所を指定して、保存。</a:t>
            </a:r>
          </a:p>
          <a:p>
            <a:pPr algn="l"/>
            <a:r>
              <a:rPr lang="ja-JP" altLang="en-US" sz="2000" smtClean="0">
                <a:latin typeface="Meiryo UI" panose="020B0604030504040204" pitchFamily="50" charset="-128"/>
                <a:ea typeface="Meiryo UI" panose="020B0604030504040204" pitchFamily="50" charset="-128"/>
              </a:rPr>
              <a:t>６．</a:t>
            </a:r>
            <a:r>
              <a:rPr lang="en-US" altLang="ja-JP" sz="2000" smtClean="0">
                <a:latin typeface="Meiryo UI" panose="020B0604030504040204" pitchFamily="50" charset="-128"/>
                <a:ea typeface="Meiryo UI" panose="020B0604030504040204" pitchFamily="50" charset="-128"/>
              </a:rPr>
              <a:t>『YouTube』</a:t>
            </a:r>
            <a:r>
              <a:rPr lang="ja-JP" altLang="en-US" sz="2000" smtClean="0">
                <a:latin typeface="Meiryo UI" panose="020B0604030504040204" pitchFamily="50" charset="-128"/>
                <a:ea typeface="Meiryo UI" panose="020B0604030504040204" pitchFamily="50" charset="-128"/>
              </a:rPr>
              <a:t>等へアップロード。</a:t>
            </a:r>
            <a:endParaRPr lang="en-US" altLang="ja-JP" sz="200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200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200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200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200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200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1268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142" b="27554"/>
          <a:stretch>
            <a:fillRect/>
          </a:stretch>
        </p:blipFill>
        <p:spPr bwMode="auto">
          <a:xfrm>
            <a:off x="227013" y="2273300"/>
            <a:ext cx="5022850" cy="374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</TotalTime>
  <Words>198</Words>
  <Application>Microsoft Office PowerPoint</Application>
  <PresentationFormat>画面に合わせる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9" baseType="lpstr">
      <vt:lpstr>HGP創英角ﾎﾟｯﾌﾟ体</vt:lpstr>
      <vt:lpstr>HGS創英角ﾎﾟｯﾌﾟ体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パワーポイントでの授業動画の作り方</vt:lpstr>
      <vt:lpstr>     使用するパワーポイントの拡張子が、  　　　（ファイル名）.pptx  となっていることをご確認ください。  　　　（ファイル名）.ppt  では、音声が記録できても、動画へ変換した際、音声が再生されません！！</vt:lpstr>
      <vt:lpstr>パワーポイントでの授業動画の作り方 ＜パワーポイントのファイルに音声を録音する方法＞</vt:lpstr>
      <vt:lpstr>パワーポイントでの授業動画の作り方</vt:lpstr>
      <vt:lpstr>パワーポイントでの授業動画の作り方</vt:lpstr>
      <vt:lpstr>パワーポイントでの授業動画の作り方</vt:lpstr>
      <vt:lpstr>パワーポイントでの授業動画の作り方 ＜音声の記録を中断する方法＞</vt:lpstr>
      <vt:lpstr>パワーポイントでの授業動画の作り方 ＜スライドの途中から音声を記録したい時の方法＞</vt:lpstr>
      <vt:lpstr>パワーポイントでの授業動画の作り方 ＜音声を記録した後、ビデオに変換する方法＞</vt:lpstr>
      <vt:lpstr>パワーポイントでの授業動画の作り方 ＜音声を記録した後、ビデオに変換する方法＞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萱野　竜輔</dc:creator>
  <cp:lastModifiedBy>萱野　竜輔</cp:lastModifiedBy>
  <cp:revision>55</cp:revision>
  <cp:lastPrinted>2020-05-13T07:04:46Z</cp:lastPrinted>
  <dcterms:created xsi:type="dcterms:W3CDTF">2020-04-16T00:23:32Z</dcterms:created>
  <dcterms:modified xsi:type="dcterms:W3CDTF">2020-05-18T04:33:06Z</dcterms:modified>
</cp:coreProperties>
</file>