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30275213" cy="4280376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3482">
          <p15:clr>
            <a:srgbClr val="747775"/>
          </p15:clr>
        </p15:guide>
        <p15:guide id="2" pos="9536">
          <p15:clr>
            <a:srgbClr val="747775"/>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金義博"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25" d="100"/>
          <a:sy n="25" d="100"/>
        </p:scale>
        <p:origin x="619" y="-3168"/>
      </p:cViewPr>
      <p:guideLst>
        <p:guide orient="horz" pos="13482"/>
        <p:guide pos="953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3-12-16T15:36:47.167" idx="2">
    <p:pos x="19517" y="369"/>
    <p:text>背景をベタ塗り（白以外の色で全面を着色すること）しないようにお願いします。あくまでも参考様式ですので、自由に項目やレイアウトを変更してください。また、各校で用意している書式があれば是非そちらをご使用ください。（このコメントもどうぞ削除してください。）</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216627" y="685800"/>
            <a:ext cx="24255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1032074" y="6196323"/>
            <a:ext cx="28212000" cy="17081700"/>
          </a:xfrm>
          <a:prstGeom prst="rect">
            <a:avLst/>
          </a:prstGeom>
        </p:spPr>
        <p:txBody>
          <a:bodyPr spcFirstLastPara="1" wrap="square" lIns="455425" tIns="455425" rIns="455425" bIns="455425" anchor="b" anchorCtr="0">
            <a:normAutofit/>
          </a:bodyPr>
          <a:lstStyle>
            <a:lvl1pPr lvl="0" algn="ctr">
              <a:spcBef>
                <a:spcPts val="0"/>
              </a:spcBef>
              <a:spcAft>
                <a:spcPts val="0"/>
              </a:spcAft>
              <a:buSzPts val="25900"/>
              <a:buNone/>
              <a:defRPr sz="25900"/>
            </a:lvl1pPr>
            <a:lvl2pPr lvl="1" algn="ctr">
              <a:spcBef>
                <a:spcPts val="0"/>
              </a:spcBef>
              <a:spcAft>
                <a:spcPts val="0"/>
              </a:spcAft>
              <a:buSzPts val="25900"/>
              <a:buNone/>
              <a:defRPr sz="25900"/>
            </a:lvl2pPr>
            <a:lvl3pPr lvl="2" algn="ctr">
              <a:spcBef>
                <a:spcPts val="0"/>
              </a:spcBef>
              <a:spcAft>
                <a:spcPts val="0"/>
              </a:spcAft>
              <a:buSzPts val="25900"/>
              <a:buNone/>
              <a:defRPr sz="25900"/>
            </a:lvl3pPr>
            <a:lvl4pPr lvl="3" algn="ctr">
              <a:spcBef>
                <a:spcPts val="0"/>
              </a:spcBef>
              <a:spcAft>
                <a:spcPts val="0"/>
              </a:spcAft>
              <a:buSzPts val="25900"/>
              <a:buNone/>
              <a:defRPr sz="25900"/>
            </a:lvl4pPr>
            <a:lvl5pPr lvl="4" algn="ctr">
              <a:spcBef>
                <a:spcPts val="0"/>
              </a:spcBef>
              <a:spcAft>
                <a:spcPts val="0"/>
              </a:spcAft>
              <a:buSzPts val="25900"/>
              <a:buNone/>
              <a:defRPr sz="25900"/>
            </a:lvl5pPr>
            <a:lvl6pPr lvl="5" algn="ctr">
              <a:spcBef>
                <a:spcPts val="0"/>
              </a:spcBef>
              <a:spcAft>
                <a:spcPts val="0"/>
              </a:spcAft>
              <a:buSzPts val="25900"/>
              <a:buNone/>
              <a:defRPr sz="25900"/>
            </a:lvl6pPr>
            <a:lvl7pPr lvl="6" algn="ctr">
              <a:spcBef>
                <a:spcPts val="0"/>
              </a:spcBef>
              <a:spcAft>
                <a:spcPts val="0"/>
              </a:spcAft>
              <a:buSzPts val="25900"/>
              <a:buNone/>
              <a:defRPr sz="25900"/>
            </a:lvl7pPr>
            <a:lvl8pPr lvl="7" algn="ctr">
              <a:spcBef>
                <a:spcPts val="0"/>
              </a:spcBef>
              <a:spcAft>
                <a:spcPts val="0"/>
              </a:spcAft>
              <a:buSzPts val="25900"/>
              <a:buNone/>
              <a:defRPr sz="25900"/>
            </a:lvl8pPr>
            <a:lvl9pPr lvl="8" algn="ctr">
              <a:spcBef>
                <a:spcPts val="0"/>
              </a:spcBef>
              <a:spcAft>
                <a:spcPts val="0"/>
              </a:spcAft>
              <a:buSzPts val="25900"/>
              <a:buNone/>
              <a:defRPr sz="25900"/>
            </a:lvl9pPr>
          </a:lstStyle>
          <a:p>
            <a:endParaRPr/>
          </a:p>
        </p:txBody>
      </p:sp>
      <p:sp>
        <p:nvSpPr>
          <p:cNvPr id="11" name="Google Shape;11;p2"/>
          <p:cNvSpPr txBox="1">
            <a:spLocks noGrp="1"/>
          </p:cNvSpPr>
          <p:nvPr>
            <p:ph type="subTitle" idx="1"/>
          </p:nvPr>
        </p:nvSpPr>
        <p:spPr>
          <a:xfrm>
            <a:off x="1032046" y="23585474"/>
            <a:ext cx="28212000" cy="6596100"/>
          </a:xfrm>
          <a:prstGeom prst="rect">
            <a:avLst/>
          </a:prstGeom>
        </p:spPr>
        <p:txBody>
          <a:bodyPr spcFirstLastPara="1" wrap="square" lIns="455425" tIns="455425" rIns="455425" bIns="455425" anchor="t" anchorCtr="0">
            <a:normAutofit/>
          </a:bodyPr>
          <a:lstStyle>
            <a:lvl1pPr lvl="0" algn="ctr">
              <a:lnSpc>
                <a:spcPct val="100000"/>
              </a:lnSpc>
              <a:spcBef>
                <a:spcPts val="0"/>
              </a:spcBef>
              <a:spcAft>
                <a:spcPts val="0"/>
              </a:spcAft>
              <a:buSzPts val="13900"/>
              <a:buNone/>
              <a:defRPr sz="13900"/>
            </a:lvl1pPr>
            <a:lvl2pPr lvl="1" algn="ctr">
              <a:lnSpc>
                <a:spcPct val="100000"/>
              </a:lnSpc>
              <a:spcBef>
                <a:spcPts val="0"/>
              </a:spcBef>
              <a:spcAft>
                <a:spcPts val="0"/>
              </a:spcAft>
              <a:buSzPts val="13900"/>
              <a:buNone/>
              <a:defRPr sz="13900"/>
            </a:lvl2pPr>
            <a:lvl3pPr lvl="2" algn="ctr">
              <a:lnSpc>
                <a:spcPct val="100000"/>
              </a:lnSpc>
              <a:spcBef>
                <a:spcPts val="0"/>
              </a:spcBef>
              <a:spcAft>
                <a:spcPts val="0"/>
              </a:spcAft>
              <a:buSzPts val="13900"/>
              <a:buNone/>
              <a:defRPr sz="13900"/>
            </a:lvl3pPr>
            <a:lvl4pPr lvl="3" algn="ctr">
              <a:lnSpc>
                <a:spcPct val="100000"/>
              </a:lnSpc>
              <a:spcBef>
                <a:spcPts val="0"/>
              </a:spcBef>
              <a:spcAft>
                <a:spcPts val="0"/>
              </a:spcAft>
              <a:buSzPts val="13900"/>
              <a:buNone/>
              <a:defRPr sz="13900"/>
            </a:lvl4pPr>
            <a:lvl5pPr lvl="4" algn="ctr">
              <a:lnSpc>
                <a:spcPct val="100000"/>
              </a:lnSpc>
              <a:spcBef>
                <a:spcPts val="0"/>
              </a:spcBef>
              <a:spcAft>
                <a:spcPts val="0"/>
              </a:spcAft>
              <a:buSzPts val="13900"/>
              <a:buNone/>
              <a:defRPr sz="13900"/>
            </a:lvl5pPr>
            <a:lvl6pPr lvl="5" algn="ctr">
              <a:lnSpc>
                <a:spcPct val="100000"/>
              </a:lnSpc>
              <a:spcBef>
                <a:spcPts val="0"/>
              </a:spcBef>
              <a:spcAft>
                <a:spcPts val="0"/>
              </a:spcAft>
              <a:buSzPts val="13900"/>
              <a:buNone/>
              <a:defRPr sz="13900"/>
            </a:lvl6pPr>
            <a:lvl7pPr lvl="6" algn="ctr">
              <a:lnSpc>
                <a:spcPct val="100000"/>
              </a:lnSpc>
              <a:spcBef>
                <a:spcPts val="0"/>
              </a:spcBef>
              <a:spcAft>
                <a:spcPts val="0"/>
              </a:spcAft>
              <a:buSzPts val="13900"/>
              <a:buNone/>
              <a:defRPr sz="13900"/>
            </a:lvl7pPr>
            <a:lvl8pPr lvl="7" algn="ctr">
              <a:lnSpc>
                <a:spcPct val="100000"/>
              </a:lnSpc>
              <a:spcBef>
                <a:spcPts val="0"/>
              </a:spcBef>
              <a:spcAft>
                <a:spcPts val="0"/>
              </a:spcAft>
              <a:buSzPts val="13900"/>
              <a:buNone/>
              <a:defRPr sz="13900"/>
            </a:lvl8pPr>
            <a:lvl9pPr lvl="8" algn="ctr">
              <a:lnSpc>
                <a:spcPct val="100000"/>
              </a:lnSpc>
              <a:spcBef>
                <a:spcPts val="0"/>
              </a:spcBef>
              <a:spcAft>
                <a:spcPts val="0"/>
              </a:spcAft>
              <a:buSzPts val="13900"/>
              <a:buNone/>
              <a:defRPr sz="13900"/>
            </a:lvl9pPr>
          </a:lstStyle>
          <a:p>
            <a:endParaRPr/>
          </a:p>
        </p:txBody>
      </p:sp>
      <p:sp>
        <p:nvSpPr>
          <p:cNvPr id="12" name="Google Shape;12;p2"/>
          <p:cNvSpPr txBox="1">
            <a:spLocks noGrp="1"/>
          </p:cNvSpPr>
          <p:nvPr>
            <p:ph type="sldNum" idx="12"/>
          </p:nvPr>
        </p:nvSpPr>
        <p:spPr>
          <a:xfrm>
            <a:off x="28052508" y="38807103"/>
            <a:ext cx="1816800" cy="3275400"/>
          </a:xfrm>
          <a:prstGeom prst="rect">
            <a:avLst/>
          </a:prstGeom>
        </p:spPr>
        <p:txBody>
          <a:bodyPr spcFirstLastPara="1" wrap="square" lIns="455425" tIns="455425" rIns="455425" bIns="455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1032046" y="9205128"/>
            <a:ext cx="28212000" cy="16340100"/>
          </a:xfrm>
          <a:prstGeom prst="rect">
            <a:avLst/>
          </a:prstGeom>
        </p:spPr>
        <p:txBody>
          <a:bodyPr spcFirstLastPara="1" wrap="square" lIns="455425" tIns="455425" rIns="455425" bIns="455425" anchor="b" anchorCtr="0">
            <a:normAutofit/>
          </a:bodyPr>
          <a:lstStyle>
            <a:lvl1pPr lvl="0" algn="ctr">
              <a:spcBef>
                <a:spcPts val="0"/>
              </a:spcBef>
              <a:spcAft>
                <a:spcPts val="0"/>
              </a:spcAft>
              <a:buSzPts val="59800"/>
              <a:buNone/>
              <a:defRPr sz="59800"/>
            </a:lvl1pPr>
            <a:lvl2pPr lvl="1" algn="ctr">
              <a:spcBef>
                <a:spcPts val="0"/>
              </a:spcBef>
              <a:spcAft>
                <a:spcPts val="0"/>
              </a:spcAft>
              <a:buSzPts val="59800"/>
              <a:buNone/>
              <a:defRPr sz="59800"/>
            </a:lvl2pPr>
            <a:lvl3pPr lvl="2" algn="ctr">
              <a:spcBef>
                <a:spcPts val="0"/>
              </a:spcBef>
              <a:spcAft>
                <a:spcPts val="0"/>
              </a:spcAft>
              <a:buSzPts val="59800"/>
              <a:buNone/>
              <a:defRPr sz="59800"/>
            </a:lvl3pPr>
            <a:lvl4pPr lvl="3" algn="ctr">
              <a:spcBef>
                <a:spcPts val="0"/>
              </a:spcBef>
              <a:spcAft>
                <a:spcPts val="0"/>
              </a:spcAft>
              <a:buSzPts val="59800"/>
              <a:buNone/>
              <a:defRPr sz="59800"/>
            </a:lvl4pPr>
            <a:lvl5pPr lvl="4" algn="ctr">
              <a:spcBef>
                <a:spcPts val="0"/>
              </a:spcBef>
              <a:spcAft>
                <a:spcPts val="0"/>
              </a:spcAft>
              <a:buSzPts val="59800"/>
              <a:buNone/>
              <a:defRPr sz="59800"/>
            </a:lvl5pPr>
            <a:lvl6pPr lvl="5" algn="ctr">
              <a:spcBef>
                <a:spcPts val="0"/>
              </a:spcBef>
              <a:spcAft>
                <a:spcPts val="0"/>
              </a:spcAft>
              <a:buSzPts val="59800"/>
              <a:buNone/>
              <a:defRPr sz="59800"/>
            </a:lvl6pPr>
            <a:lvl7pPr lvl="6" algn="ctr">
              <a:spcBef>
                <a:spcPts val="0"/>
              </a:spcBef>
              <a:spcAft>
                <a:spcPts val="0"/>
              </a:spcAft>
              <a:buSzPts val="59800"/>
              <a:buNone/>
              <a:defRPr sz="59800"/>
            </a:lvl7pPr>
            <a:lvl8pPr lvl="7" algn="ctr">
              <a:spcBef>
                <a:spcPts val="0"/>
              </a:spcBef>
              <a:spcAft>
                <a:spcPts val="0"/>
              </a:spcAft>
              <a:buSzPts val="59800"/>
              <a:buNone/>
              <a:defRPr sz="59800"/>
            </a:lvl8pPr>
            <a:lvl9pPr lvl="8" algn="ctr">
              <a:spcBef>
                <a:spcPts val="0"/>
              </a:spcBef>
              <a:spcAft>
                <a:spcPts val="0"/>
              </a:spcAft>
              <a:buSzPts val="59800"/>
              <a:buNone/>
              <a:defRPr sz="59800"/>
            </a:lvl9pPr>
          </a:lstStyle>
          <a:p>
            <a:r>
              <a:t>xx%</a:t>
            </a:r>
          </a:p>
        </p:txBody>
      </p:sp>
      <p:sp>
        <p:nvSpPr>
          <p:cNvPr id="46" name="Google Shape;46;p11"/>
          <p:cNvSpPr txBox="1">
            <a:spLocks noGrp="1"/>
          </p:cNvSpPr>
          <p:nvPr>
            <p:ph type="body" idx="1"/>
          </p:nvPr>
        </p:nvSpPr>
        <p:spPr>
          <a:xfrm>
            <a:off x="1032046" y="26232690"/>
            <a:ext cx="28212000" cy="10825200"/>
          </a:xfrm>
          <a:prstGeom prst="rect">
            <a:avLst/>
          </a:prstGeom>
        </p:spPr>
        <p:txBody>
          <a:bodyPr spcFirstLastPara="1" wrap="square" lIns="455425" tIns="455425" rIns="455425" bIns="455425" anchor="t" anchorCtr="0">
            <a:normAutofit/>
          </a:bodyPr>
          <a:lstStyle>
            <a:lvl1pPr marL="457200" lvl="0" indent="-800100" algn="ctr">
              <a:spcBef>
                <a:spcPts val="0"/>
              </a:spcBef>
              <a:spcAft>
                <a:spcPts val="0"/>
              </a:spcAft>
              <a:buSzPts val="9000"/>
              <a:buChar char="●"/>
              <a:defRPr/>
            </a:lvl1pPr>
            <a:lvl2pPr marL="914400" lvl="1" indent="-673100" algn="ctr">
              <a:spcBef>
                <a:spcPts val="0"/>
              </a:spcBef>
              <a:spcAft>
                <a:spcPts val="0"/>
              </a:spcAft>
              <a:buSzPts val="7000"/>
              <a:buChar char="○"/>
              <a:defRPr/>
            </a:lvl2pPr>
            <a:lvl3pPr marL="1371600" lvl="2" indent="-673100" algn="ctr">
              <a:spcBef>
                <a:spcPts val="0"/>
              </a:spcBef>
              <a:spcAft>
                <a:spcPts val="0"/>
              </a:spcAft>
              <a:buSzPts val="7000"/>
              <a:buChar char="■"/>
              <a:defRPr/>
            </a:lvl3pPr>
            <a:lvl4pPr marL="1828800" lvl="3" indent="-673100" algn="ctr">
              <a:spcBef>
                <a:spcPts val="0"/>
              </a:spcBef>
              <a:spcAft>
                <a:spcPts val="0"/>
              </a:spcAft>
              <a:buSzPts val="7000"/>
              <a:buChar char="●"/>
              <a:defRPr/>
            </a:lvl4pPr>
            <a:lvl5pPr marL="2286000" lvl="4" indent="-673100" algn="ctr">
              <a:spcBef>
                <a:spcPts val="0"/>
              </a:spcBef>
              <a:spcAft>
                <a:spcPts val="0"/>
              </a:spcAft>
              <a:buSzPts val="7000"/>
              <a:buChar char="○"/>
              <a:defRPr/>
            </a:lvl5pPr>
            <a:lvl6pPr marL="2743200" lvl="5" indent="-673100" algn="ctr">
              <a:spcBef>
                <a:spcPts val="0"/>
              </a:spcBef>
              <a:spcAft>
                <a:spcPts val="0"/>
              </a:spcAft>
              <a:buSzPts val="7000"/>
              <a:buChar char="■"/>
              <a:defRPr/>
            </a:lvl6pPr>
            <a:lvl7pPr marL="3200400" lvl="6" indent="-673100" algn="ctr">
              <a:spcBef>
                <a:spcPts val="0"/>
              </a:spcBef>
              <a:spcAft>
                <a:spcPts val="0"/>
              </a:spcAft>
              <a:buSzPts val="7000"/>
              <a:buChar char="●"/>
              <a:defRPr/>
            </a:lvl7pPr>
            <a:lvl8pPr marL="3657600" lvl="7" indent="-673100" algn="ctr">
              <a:spcBef>
                <a:spcPts val="0"/>
              </a:spcBef>
              <a:spcAft>
                <a:spcPts val="0"/>
              </a:spcAft>
              <a:buSzPts val="7000"/>
              <a:buChar char="○"/>
              <a:defRPr/>
            </a:lvl8pPr>
            <a:lvl9pPr marL="4114800" lvl="8" indent="-673100" algn="ctr">
              <a:spcBef>
                <a:spcPts val="0"/>
              </a:spcBef>
              <a:spcAft>
                <a:spcPts val="0"/>
              </a:spcAft>
              <a:buSzPts val="7000"/>
              <a:buChar char="■"/>
              <a:defRPr/>
            </a:lvl9pPr>
          </a:lstStyle>
          <a:p>
            <a:endParaRPr/>
          </a:p>
        </p:txBody>
      </p:sp>
      <p:sp>
        <p:nvSpPr>
          <p:cNvPr id="47" name="Google Shape;47;p11"/>
          <p:cNvSpPr txBox="1">
            <a:spLocks noGrp="1"/>
          </p:cNvSpPr>
          <p:nvPr>
            <p:ph type="sldNum" idx="12"/>
          </p:nvPr>
        </p:nvSpPr>
        <p:spPr>
          <a:xfrm>
            <a:off x="28052508" y="38807103"/>
            <a:ext cx="1816800" cy="3275400"/>
          </a:xfrm>
          <a:prstGeom prst="rect">
            <a:avLst/>
          </a:prstGeom>
        </p:spPr>
        <p:txBody>
          <a:bodyPr spcFirstLastPara="1" wrap="square" lIns="455425" tIns="455425" rIns="455425" bIns="455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28052508" y="38807103"/>
            <a:ext cx="1816800" cy="3275400"/>
          </a:xfrm>
          <a:prstGeom prst="rect">
            <a:avLst/>
          </a:prstGeom>
        </p:spPr>
        <p:txBody>
          <a:bodyPr spcFirstLastPara="1" wrap="square" lIns="455425" tIns="455425" rIns="455425" bIns="455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1032046" y="17899287"/>
            <a:ext cx="28212000" cy="7005300"/>
          </a:xfrm>
          <a:prstGeom prst="rect">
            <a:avLst/>
          </a:prstGeom>
        </p:spPr>
        <p:txBody>
          <a:bodyPr spcFirstLastPara="1" wrap="square" lIns="455425" tIns="455425" rIns="455425" bIns="455425" anchor="ctr" anchorCtr="0">
            <a:normAutofit/>
          </a:bodyPr>
          <a:lstStyle>
            <a:lvl1pPr lvl="0" algn="ctr">
              <a:spcBef>
                <a:spcPts val="0"/>
              </a:spcBef>
              <a:spcAft>
                <a:spcPts val="0"/>
              </a:spcAft>
              <a:buSzPts val="17900"/>
              <a:buNone/>
              <a:defRPr sz="17900"/>
            </a:lvl1pPr>
            <a:lvl2pPr lvl="1" algn="ctr">
              <a:spcBef>
                <a:spcPts val="0"/>
              </a:spcBef>
              <a:spcAft>
                <a:spcPts val="0"/>
              </a:spcAft>
              <a:buSzPts val="17900"/>
              <a:buNone/>
              <a:defRPr sz="17900"/>
            </a:lvl2pPr>
            <a:lvl3pPr lvl="2" algn="ctr">
              <a:spcBef>
                <a:spcPts val="0"/>
              </a:spcBef>
              <a:spcAft>
                <a:spcPts val="0"/>
              </a:spcAft>
              <a:buSzPts val="17900"/>
              <a:buNone/>
              <a:defRPr sz="17900"/>
            </a:lvl3pPr>
            <a:lvl4pPr lvl="3" algn="ctr">
              <a:spcBef>
                <a:spcPts val="0"/>
              </a:spcBef>
              <a:spcAft>
                <a:spcPts val="0"/>
              </a:spcAft>
              <a:buSzPts val="17900"/>
              <a:buNone/>
              <a:defRPr sz="17900"/>
            </a:lvl4pPr>
            <a:lvl5pPr lvl="4" algn="ctr">
              <a:spcBef>
                <a:spcPts val="0"/>
              </a:spcBef>
              <a:spcAft>
                <a:spcPts val="0"/>
              </a:spcAft>
              <a:buSzPts val="17900"/>
              <a:buNone/>
              <a:defRPr sz="17900"/>
            </a:lvl5pPr>
            <a:lvl6pPr lvl="5" algn="ctr">
              <a:spcBef>
                <a:spcPts val="0"/>
              </a:spcBef>
              <a:spcAft>
                <a:spcPts val="0"/>
              </a:spcAft>
              <a:buSzPts val="17900"/>
              <a:buNone/>
              <a:defRPr sz="17900"/>
            </a:lvl6pPr>
            <a:lvl7pPr lvl="6" algn="ctr">
              <a:spcBef>
                <a:spcPts val="0"/>
              </a:spcBef>
              <a:spcAft>
                <a:spcPts val="0"/>
              </a:spcAft>
              <a:buSzPts val="17900"/>
              <a:buNone/>
              <a:defRPr sz="17900"/>
            </a:lvl7pPr>
            <a:lvl8pPr lvl="7" algn="ctr">
              <a:spcBef>
                <a:spcPts val="0"/>
              </a:spcBef>
              <a:spcAft>
                <a:spcPts val="0"/>
              </a:spcAft>
              <a:buSzPts val="17900"/>
              <a:buNone/>
              <a:defRPr sz="17900"/>
            </a:lvl8pPr>
            <a:lvl9pPr lvl="8" algn="ctr">
              <a:spcBef>
                <a:spcPts val="0"/>
              </a:spcBef>
              <a:spcAft>
                <a:spcPts val="0"/>
              </a:spcAft>
              <a:buSzPts val="17900"/>
              <a:buNone/>
              <a:defRPr sz="17900"/>
            </a:lvl9pPr>
          </a:lstStyle>
          <a:p>
            <a:endParaRPr/>
          </a:p>
        </p:txBody>
      </p:sp>
      <p:sp>
        <p:nvSpPr>
          <p:cNvPr id="15" name="Google Shape;15;p3"/>
          <p:cNvSpPr txBox="1">
            <a:spLocks noGrp="1"/>
          </p:cNvSpPr>
          <p:nvPr>
            <p:ph type="sldNum" idx="12"/>
          </p:nvPr>
        </p:nvSpPr>
        <p:spPr>
          <a:xfrm>
            <a:off x="28052508" y="38807103"/>
            <a:ext cx="1816800" cy="3275400"/>
          </a:xfrm>
          <a:prstGeom prst="rect">
            <a:avLst/>
          </a:prstGeom>
        </p:spPr>
        <p:txBody>
          <a:bodyPr spcFirstLastPara="1" wrap="square" lIns="455425" tIns="455425" rIns="455425" bIns="455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1032046" y="3703480"/>
            <a:ext cx="28212000" cy="4766100"/>
          </a:xfrm>
          <a:prstGeom prst="rect">
            <a:avLst/>
          </a:prstGeom>
        </p:spPr>
        <p:txBody>
          <a:bodyPr spcFirstLastPara="1" wrap="square" lIns="455425" tIns="455425" rIns="455425" bIns="455425" anchor="t" anchorCtr="0">
            <a:normAutofit/>
          </a:bodyPr>
          <a:lstStyle>
            <a:lvl1pPr lvl="0">
              <a:spcBef>
                <a:spcPts val="0"/>
              </a:spcBef>
              <a:spcAft>
                <a:spcPts val="0"/>
              </a:spcAft>
              <a:buSzPts val="13900"/>
              <a:buNone/>
              <a:defRPr/>
            </a:lvl1pPr>
            <a:lvl2pPr lvl="1">
              <a:spcBef>
                <a:spcPts val="0"/>
              </a:spcBef>
              <a:spcAft>
                <a:spcPts val="0"/>
              </a:spcAft>
              <a:buSzPts val="13900"/>
              <a:buNone/>
              <a:defRPr/>
            </a:lvl2pPr>
            <a:lvl3pPr lvl="2">
              <a:spcBef>
                <a:spcPts val="0"/>
              </a:spcBef>
              <a:spcAft>
                <a:spcPts val="0"/>
              </a:spcAft>
              <a:buSzPts val="13900"/>
              <a:buNone/>
              <a:defRPr/>
            </a:lvl3pPr>
            <a:lvl4pPr lvl="3">
              <a:spcBef>
                <a:spcPts val="0"/>
              </a:spcBef>
              <a:spcAft>
                <a:spcPts val="0"/>
              </a:spcAft>
              <a:buSzPts val="13900"/>
              <a:buNone/>
              <a:defRPr/>
            </a:lvl4pPr>
            <a:lvl5pPr lvl="4">
              <a:spcBef>
                <a:spcPts val="0"/>
              </a:spcBef>
              <a:spcAft>
                <a:spcPts val="0"/>
              </a:spcAft>
              <a:buSzPts val="13900"/>
              <a:buNone/>
              <a:defRPr/>
            </a:lvl5pPr>
            <a:lvl6pPr lvl="5">
              <a:spcBef>
                <a:spcPts val="0"/>
              </a:spcBef>
              <a:spcAft>
                <a:spcPts val="0"/>
              </a:spcAft>
              <a:buSzPts val="13900"/>
              <a:buNone/>
              <a:defRPr/>
            </a:lvl6pPr>
            <a:lvl7pPr lvl="6">
              <a:spcBef>
                <a:spcPts val="0"/>
              </a:spcBef>
              <a:spcAft>
                <a:spcPts val="0"/>
              </a:spcAft>
              <a:buSzPts val="13900"/>
              <a:buNone/>
              <a:defRPr/>
            </a:lvl7pPr>
            <a:lvl8pPr lvl="7">
              <a:spcBef>
                <a:spcPts val="0"/>
              </a:spcBef>
              <a:spcAft>
                <a:spcPts val="0"/>
              </a:spcAft>
              <a:buSzPts val="13900"/>
              <a:buNone/>
              <a:defRPr/>
            </a:lvl8pPr>
            <a:lvl9pPr lvl="8">
              <a:spcBef>
                <a:spcPts val="0"/>
              </a:spcBef>
              <a:spcAft>
                <a:spcPts val="0"/>
              </a:spcAft>
              <a:buSzPts val="13900"/>
              <a:buNone/>
              <a:defRPr/>
            </a:lvl9pPr>
          </a:lstStyle>
          <a:p>
            <a:endParaRPr/>
          </a:p>
        </p:txBody>
      </p:sp>
      <p:sp>
        <p:nvSpPr>
          <p:cNvPr id="18" name="Google Shape;18;p4"/>
          <p:cNvSpPr txBox="1">
            <a:spLocks noGrp="1"/>
          </p:cNvSpPr>
          <p:nvPr>
            <p:ph type="body" idx="1"/>
          </p:nvPr>
        </p:nvSpPr>
        <p:spPr>
          <a:xfrm>
            <a:off x="1032046" y="9590851"/>
            <a:ext cx="28212000" cy="28431000"/>
          </a:xfrm>
          <a:prstGeom prst="rect">
            <a:avLst/>
          </a:prstGeom>
        </p:spPr>
        <p:txBody>
          <a:bodyPr spcFirstLastPara="1" wrap="square" lIns="455425" tIns="455425" rIns="455425" bIns="455425" anchor="t" anchorCtr="0">
            <a:normAutofit/>
          </a:bodyPr>
          <a:lstStyle>
            <a:lvl1pPr marL="457200" lvl="0" indent="-800100">
              <a:spcBef>
                <a:spcPts val="0"/>
              </a:spcBef>
              <a:spcAft>
                <a:spcPts val="0"/>
              </a:spcAft>
              <a:buSzPts val="9000"/>
              <a:buChar char="●"/>
              <a:defRPr/>
            </a:lvl1pPr>
            <a:lvl2pPr marL="914400" lvl="1" indent="-673100">
              <a:spcBef>
                <a:spcPts val="0"/>
              </a:spcBef>
              <a:spcAft>
                <a:spcPts val="0"/>
              </a:spcAft>
              <a:buSzPts val="7000"/>
              <a:buChar char="○"/>
              <a:defRPr/>
            </a:lvl2pPr>
            <a:lvl3pPr marL="1371600" lvl="2" indent="-673100">
              <a:spcBef>
                <a:spcPts val="0"/>
              </a:spcBef>
              <a:spcAft>
                <a:spcPts val="0"/>
              </a:spcAft>
              <a:buSzPts val="7000"/>
              <a:buChar char="■"/>
              <a:defRPr/>
            </a:lvl3pPr>
            <a:lvl4pPr marL="1828800" lvl="3" indent="-673100">
              <a:spcBef>
                <a:spcPts val="0"/>
              </a:spcBef>
              <a:spcAft>
                <a:spcPts val="0"/>
              </a:spcAft>
              <a:buSzPts val="7000"/>
              <a:buChar char="●"/>
              <a:defRPr/>
            </a:lvl4pPr>
            <a:lvl5pPr marL="2286000" lvl="4" indent="-673100">
              <a:spcBef>
                <a:spcPts val="0"/>
              </a:spcBef>
              <a:spcAft>
                <a:spcPts val="0"/>
              </a:spcAft>
              <a:buSzPts val="7000"/>
              <a:buChar char="○"/>
              <a:defRPr/>
            </a:lvl5pPr>
            <a:lvl6pPr marL="2743200" lvl="5" indent="-673100">
              <a:spcBef>
                <a:spcPts val="0"/>
              </a:spcBef>
              <a:spcAft>
                <a:spcPts val="0"/>
              </a:spcAft>
              <a:buSzPts val="7000"/>
              <a:buChar char="■"/>
              <a:defRPr/>
            </a:lvl6pPr>
            <a:lvl7pPr marL="3200400" lvl="6" indent="-673100">
              <a:spcBef>
                <a:spcPts val="0"/>
              </a:spcBef>
              <a:spcAft>
                <a:spcPts val="0"/>
              </a:spcAft>
              <a:buSzPts val="7000"/>
              <a:buChar char="●"/>
              <a:defRPr/>
            </a:lvl7pPr>
            <a:lvl8pPr marL="3657600" lvl="7" indent="-673100">
              <a:spcBef>
                <a:spcPts val="0"/>
              </a:spcBef>
              <a:spcAft>
                <a:spcPts val="0"/>
              </a:spcAft>
              <a:buSzPts val="7000"/>
              <a:buChar char="○"/>
              <a:defRPr/>
            </a:lvl8pPr>
            <a:lvl9pPr marL="4114800" lvl="8" indent="-673100">
              <a:spcBef>
                <a:spcPts val="0"/>
              </a:spcBef>
              <a:spcAft>
                <a:spcPts val="0"/>
              </a:spcAft>
              <a:buSzPts val="7000"/>
              <a:buChar char="■"/>
              <a:defRPr/>
            </a:lvl9pPr>
          </a:lstStyle>
          <a:p>
            <a:endParaRPr/>
          </a:p>
        </p:txBody>
      </p:sp>
      <p:sp>
        <p:nvSpPr>
          <p:cNvPr id="19" name="Google Shape;19;p4"/>
          <p:cNvSpPr txBox="1">
            <a:spLocks noGrp="1"/>
          </p:cNvSpPr>
          <p:nvPr>
            <p:ph type="sldNum" idx="12"/>
          </p:nvPr>
        </p:nvSpPr>
        <p:spPr>
          <a:xfrm>
            <a:off x="28052508" y="38807103"/>
            <a:ext cx="1816800" cy="3275400"/>
          </a:xfrm>
          <a:prstGeom prst="rect">
            <a:avLst/>
          </a:prstGeom>
        </p:spPr>
        <p:txBody>
          <a:bodyPr spcFirstLastPara="1" wrap="square" lIns="455425" tIns="455425" rIns="455425" bIns="455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1032046" y="3703480"/>
            <a:ext cx="28212000" cy="4766100"/>
          </a:xfrm>
          <a:prstGeom prst="rect">
            <a:avLst/>
          </a:prstGeom>
        </p:spPr>
        <p:txBody>
          <a:bodyPr spcFirstLastPara="1" wrap="square" lIns="455425" tIns="455425" rIns="455425" bIns="455425" anchor="t" anchorCtr="0">
            <a:normAutofit/>
          </a:bodyPr>
          <a:lstStyle>
            <a:lvl1pPr lvl="0">
              <a:spcBef>
                <a:spcPts val="0"/>
              </a:spcBef>
              <a:spcAft>
                <a:spcPts val="0"/>
              </a:spcAft>
              <a:buSzPts val="13900"/>
              <a:buNone/>
              <a:defRPr/>
            </a:lvl1pPr>
            <a:lvl2pPr lvl="1">
              <a:spcBef>
                <a:spcPts val="0"/>
              </a:spcBef>
              <a:spcAft>
                <a:spcPts val="0"/>
              </a:spcAft>
              <a:buSzPts val="13900"/>
              <a:buNone/>
              <a:defRPr/>
            </a:lvl2pPr>
            <a:lvl3pPr lvl="2">
              <a:spcBef>
                <a:spcPts val="0"/>
              </a:spcBef>
              <a:spcAft>
                <a:spcPts val="0"/>
              </a:spcAft>
              <a:buSzPts val="13900"/>
              <a:buNone/>
              <a:defRPr/>
            </a:lvl3pPr>
            <a:lvl4pPr lvl="3">
              <a:spcBef>
                <a:spcPts val="0"/>
              </a:spcBef>
              <a:spcAft>
                <a:spcPts val="0"/>
              </a:spcAft>
              <a:buSzPts val="13900"/>
              <a:buNone/>
              <a:defRPr/>
            </a:lvl4pPr>
            <a:lvl5pPr lvl="4">
              <a:spcBef>
                <a:spcPts val="0"/>
              </a:spcBef>
              <a:spcAft>
                <a:spcPts val="0"/>
              </a:spcAft>
              <a:buSzPts val="13900"/>
              <a:buNone/>
              <a:defRPr/>
            </a:lvl5pPr>
            <a:lvl6pPr lvl="5">
              <a:spcBef>
                <a:spcPts val="0"/>
              </a:spcBef>
              <a:spcAft>
                <a:spcPts val="0"/>
              </a:spcAft>
              <a:buSzPts val="13900"/>
              <a:buNone/>
              <a:defRPr/>
            </a:lvl6pPr>
            <a:lvl7pPr lvl="6">
              <a:spcBef>
                <a:spcPts val="0"/>
              </a:spcBef>
              <a:spcAft>
                <a:spcPts val="0"/>
              </a:spcAft>
              <a:buSzPts val="13900"/>
              <a:buNone/>
              <a:defRPr/>
            </a:lvl7pPr>
            <a:lvl8pPr lvl="7">
              <a:spcBef>
                <a:spcPts val="0"/>
              </a:spcBef>
              <a:spcAft>
                <a:spcPts val="0"/>
              </a:spcAft>
              <a:buSzPts val="13900"/>
              <a:buNone/>
              <a:defRPr/>
            </a:lvl8pPr>
            <a:lvl9pPr lvl="8">
              <a:spcBef>
                <a:spcPts val="0"/>
              </a:spcBef>
              <a:spcAft>
                <a:spcPts val="0"/>
              </a:spcAft>
              <a:buSzPts val="13900"/>
              <a:buNone/>
              <a:defRPr/>
            </a:lvl9pPr>
          </a:lstStyle>
          <a:p>
            <a:endParaRPr/>
          </a:p>
        </p:txBody>
      </p:sp>
      <p:sp>
        <p:nvSpPr>
          <p:cNvPr id="22" name="Google Shape;22;p5"/>
          <p:cNvSpPr txBox="1">
            <a:spLocks noGrp="1"/>
          </p:cNvSpPr>
          <p:nvPr>
            <p:ph type="body" idx="1"/>
          </p:nvPr>
        </p:nvSpPr>
        <p:spPr>
          <a:xfrm>
            <a:off x="1032046" y="9590851"/>
            <a:ext cx="13243800" cy="28431000"/>
          </a:xfrm>
          <a:prstGeom prst="rect">
            <a:avLst/>
          </a:prstGeom>
        </p:spPr>
        <p:txBody>
          <a:bodyPr spcFirstLastPara="1" wrap="square" lIns="455425" tIns="455425" rIns="455425" bIns="455425" anchor="t" anchorCtr="0">
            <a:normAutofit/>
          </a:bodyPr>
          <a:lstStyle>
            <a:lvl1pPr marL="457200" lvl="0" indent="-673100">
              <a:spcBef>
                <a:spcPts val="0"/>
              </a:spcBef>
              <a:spcAft>
                <a:spcPts val="0"/>
              </a:spcAft>
              <a:buSzPts val="7000"/>
              <a:buChar char="●"/>
              <a:defRPr sz="7000"/>
            </a:lvl1pPr>
            <a:lvl2pPr marL="914400" lvl="1" indent="-609600">
              <a:spcBef>
                <a:spcPts val="0"/>
              </a:spcBef>
              <a:spcAft>
                <a:spcPts val="0"/>
              </a:spcAft>
              <a:buSzPts val="6000"/>
              <a:buChar char="○"/>
              <a:defRPr sz="6000"/>
            </a:lvl2pPr>
            <a:lvl3pPr marL="1371600" lvl="2" indent="-609600">
              <a:spcBef>
                <a:spcPts val="0"/>
              </a:spcBef>
              <a:spcAft>
                <a:spcPts val="0"/>
              </a:spcAft>
              <a:buSzPts val="6000"/>
              <a:buChar char="■"/>
              <a:defRPr sz="6000"/>
            </a:lvl3pPr>
            <a:lvl4pPr marL="1828800" lvl="3" indent="-609600">
              <a:spcBef>
                <a:spcPts val="0"/>
              </a:spcBef>
              <a:spcAft>
                <a:spcPts val="0"/>
              </a:spcAft>
              <a:buSzPts val="6000"/>
              <a:buChar char="●"/>
              <a:defRPr sz="6000"/>
            </a:lvl4pPr>
            <a:lvl5pPr marL="2286000" lvl="4" indent="-609600">
              <a:spcBef>
                <a:spcPts val="0"/>
              </a:spcBef>
              <a:spcAft>
                <a:spcPts val="0"/>
              </a:spcAft>
              <a:buSzPts val="6000"/>
              <a:buChar char="○"/>
              <a:defRPr sz="6000"/>
            </a:lvl5pPr>
            <a:lvl6pPr marL="2743200" lvl="5" indent="-609600">
              <a:spcBef>
                <a:spcPts val="0"/>
              </a:spcBef>
              <a:spcAft>
                <a:spcPts val="0"/>
              </a:spcAft>
              <a:buSzPts val="6000"/>
              <a:buChar char="■"/>
              <a:defRPr sz="6000"/>
            </a:lvl6pPr>
            <a:lvl7pPr marL="3200400" lvl="6" indent="-609600">
              <a:spcBef>
                <a:spcPts val="0"/>
              </a:spcBef>
              <a:spcAft>
                <a:spcPts val="0"/>
              </a:spcAft>
              <a:buSzPts val="6000"/>
              <a:buChar char="●"/>
              <a:defRPr sz="6000"/>
            </a:lvl7pPr>
            <a:lvl8pPr marL="3657600" lvl="7" indent="-609600">
              <a:spcBef>
                <a:spcPts val="0"/>
              </a:spcBef>
              <a:spcAft>
                <a:spcPts val="0"/>
              </a:spcAft>
              <a:buSzPts val="6000"/>
              <a:buChar char="○"/>
              <a:defRPr sz="6000"/>
            </a:lvl8pPr>
            <a:lvl9pPr marL="4114800" lvl="8" indent="-609600">
              <a:spcBef>
                <a:spcPts val="0"/>
              </a:spcBef>
              <a:spcAft>
                <a:spcPts val="0"/>
              </a:spcAft>
              <a:buSzPts val="6000"/>
              <a:buChar char="■"/>
              <a:defRPr sz="6000"/>
            </a:lvl9pPr>
          </a:lstStyle>
          <a:p>
            <a:endParaRPr/>
          </a:p>
        </p:txBody>
      </p:sp>
      <p:sp>
        <p:nvSpPr>
          <p:cNvPr id="23" name="Google Shape;23;p5"/>
          <p:cNvSpPr txBox="1">
            <a:spLocks noGrp="1"/>
          </p:cNvSpPr>
          <p:nvPr>
            <p:ph type="body" idx="2"/>
          </p:nvPr>
        </p:nvSpPr>
        <p:spPr>
          <a:xfrm>
            <a:off x="16000191" y="9590851"/>
            <a:ext cx="13243800" cy="28431000"/>
          </a:xfrm>
          <a:prstGeom prst="rect">
            <a:avLst/>
          </a:prstGeom>
        </p:spPr>
        <p:txBody>
          <a:bodyPr spcFirstLastPara="1" wrap="square" lIns="455425" tIns="455425" rIns="455425" bIns="455425" anchor="t" anchorCtr="0">
            <a:normAutofit/>
          </a:bodyPr>
          <a:lstStyle>
            <a:lvl1pPr marL="457200" lvl="0" indent="-673100">
              <a:spcBef>
                <a:spcPts val="0"/>
              </a:spcBef>
              <a:spcAft>
                <a:spcPts val="0"/>
              </a:spcAft>
              <a:buSzPts val="7000"/>
              <a:buChar char="●"/>
              <a:defRPr sz="7000"/>
            </a:lvl1pPr>
            <a:lvl2pPr marL="914400" lvl="1" indent="-609600">
              <a:spcBef>
                <a:spcPts val="0"/>
              </a:spcBef>
              <a:spcAft>
                <a:spcPts val="0"/>
              </a:spcAft>
              <a:buSzPts val="6000"/>
              <a:buChar char="○"/>
              <a:defRPr sz="6000"/>
            </a:lvl2pPr>
            <a:lvl3pPr marL="1371600" lvl="2" indent="-609600">
              <a:spcBef>
                <a:spcPts val="0"/>
              </a:spcBef>
              <a:spcAft>
                <a:spcPts val="0"/>
              </a:spcAft>
              <a:buSzPts val="6000"/>
              <a:buChar char="■"/>
              <a:defRPr sz="6000"/>
            </a:lvl3pPr>
            <a:lvl4pPr marL="1828800" lvl="3" indent="-609600">
              <a:spcBef>
                <a:spcPts val="0"/>
              </a:spcBef>
              <a:spcAft>
                <a:spcPts val="0"/>
              </a:spcAft>
              <a:buSzPts val="6000"/>
              <a:buChar char="●"/>
              <a:defRPr sz="6000"/>
            </a:lvl4pPr>
            <a:lvl5pPr marL="2286000" lvl="4" indent="-609600">
              <a:spcBef>
                <a:spcPts val="0"/>
              </a:spcBef>
              <a:spcAft>
                <a:spcPts val="0"/>
              </a:spcAft>
              <a:buSzPts val="6000"/>
              <a:buChar char="○"/>
              <a:defRPr sz="6000"/>
            </a:lvl5pPr>
            <a:lvl6pPr marL="2743200" lvl="5" indent="-609600">
              <a:spcBef>
                <a:spcPts val="0"/>
              </a:spcBef>
              <a:spcAft>
                <a:spcPts val="0"/>
              </a:spcAft>
              <a:buSzPts val="6000"/>
              <a:buChar char="■"/>
              <a:defRPr sz="6000"/>
            </a:lvl6pPr>
            <a:lvl7pPr marL="3200400" lvl="6" indent="-609600">
              <a:spcBef>
                <a:spcPts val="0"/>
              </a:spcBef>
              <a:spcAft>
                <a:spcPts val="0"/>
              </a:spcAft>
              <a:buSzPts val="6000"/>
              <a:buChar char="●"/>
              <a:defRPr sz="6000"/>
            </a:lvl7pPr>
            <a:lvl8pPr marL="3657600" lvl="7" indent="-609600">
              <a:spcBef>
                <a:spcPts val="0"/>
              </a:spcBef>
              <a:spcAft>
                <a:spcPts val="0"/>
              </a:spcAft>
              <a:buSzPts val="6000"/>
              <a:buChar char="○"/>
              <a:defRPr sz="6000"/>
            </a:lvl8pPr>
            <a:lvl9pPr marL="4114800" lvl="8" indent="-609600">
              <a:spcBef>
                <a:spcPts val="0"/>
              </a:spcBef>
              <a:spcAft>
                <a:spcPts val="0"/>
              </a:spcAft>
              <a:buSzPts val="6000"/>
              <a:buChar char="■"/>
              <a:defRPr sz="6000"/>
            </a:lvl9pPr>
          </a:lstStyle>
          <a:p>
            <a:endParaRPr/>
          </a:p>
        </p:txBody>
      </p:sp>
      <p:sp>
        <p:nvSpPr>
          <p:cNvPr id="24" name="Google Shape;24;p5"/>
          <p:cNvSpPr txBox="1">
            <a:spLocks noGrp="1"/>
          </p:cNvSpPr>
          <p:nvPr>
            <p:ph type="sldNum" idx="12"/>
          </p:nvPr>
        </p:nvSpPr>
        <p:spPr>
          <a:xfrm>
            <a:off x="28052508" y="38807103"/>
            <a:ext cx="1816800" cy="3275400"/>
          </a:xfrm>
          <a:prstGeom prst="rect">
            <a:avLst/>
          </a:prstGeom>
        </p:spPr>
        <p:txBody>
          <a:bodyPr spcFirstLastPara="1" wrap="square" lIns="455425" tIns="455425" rIns="455425" bIns="455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1032046" y="3703480"/>
            <a:ext cx="28212000" cy="4766100"/>
          </a:xfrm>
          <a:prstGeom prst="rect">
            <a:avLst/>
          </a:prstGeom>
        </p:spPr>
        <p:txBody>
          <a:bodyPr spcFirstLastPara="1" wrap="square" lIns="455425" tIns="455425" rIns="455425" bIns="455425" anchor="t" anchorCtr="0">
            <a:normAutofit/>
          </a:bodyPr>
          <a:lstStyle>
            <a:lvl1pPr lvl="0">
              <a:spcBef>
                <a:spcPts val="0"/>
              </a:spcBef>
              <a:spcAft>
                <a:spcPts val="0"/>
              </a:spcAft>
              <a:buSzPts val="13900"/>
              <a:buNone/>
              <a:defRPr/>
            </a:lvl1pPr>
            <a:lvl2pPr lvl="1">
              <a:spcBef>
                <a:spcPts val="0"/>
              </a:spcBef>
              <a:spcAft>
                <a:spcPts val="0"/>
              </a:spcAft>
              <a:buSzPts val="13900"/>
              <a:buNone/>
              <a:defRPr/>
            </a:lvl2pPr>
            <a:lvl3pPr lvl="2">
              <a:spcBef>
                <a:spcPts val="0"/>
              </a:spcBef>
              <a:spcAft>
                <a:spcPts val="0"/>
              </a:spcAft>
              <a:buSzPts val="13900"/>
              <a:buNone/>
              <a:defRPr/>
            </a:lvl3pPr>
            <a:lvl4pPr lvl="3">
              <a:spcBef>
                <a:spcPts val="0"/>
              </a:spcBef>
              <a:spcAft>
                <a:spcPts val="0"/>
              </a:spcAft>
              <a:buSzPts val="13900"/>
              <a:buNone/>
              <a:defRPr/>
            </a:lvl4pPr>
            <a:lvl5pPr lvl="4">
              <a:spcBef>
                <a:spcPts val="0"/>
              </a:spcBef>
              <a:spcAft>
                <a:spcPts val="0"/>
              </a:spcAft>
              <a:buSzPts val="13900"/>
              <a:buNone/>
              <a:defRPr/>
            </a:lvl5pPr>
            <a:lvl6pPr lvl="5">
              <a:spcBef>
                <a:spcPts val="0"/>
              </a:spcBef>
              <a:spcAft>
                <a:spcPts val="0"/>
              </a:spcAft>
              <a:buSzPts val="13900"/>
              <a:buNone/>
              <a:defRPr/>
            </a:lvl6pPr>
            <a:lvl7pPr lvl="6">
              <a:spcBef>
                <a:spcPts val="0"/>
              </a:spcBef>
              <a:spcAft>
                <a:spcPts val="0"/>
              </a:spcAft>
              <a:buSzPts val="13900"/>
              <a:buNone/>
              <a:defRPr/>
            </a:lvl7pPr>
            <a:lvl8pPr lvl="7">
              <a:spcBef>
                <a:spcPts val="0"/>
              </a:spcBef>
              <a:spcAft>
                <a:spcPts val="0"/>
              </a:spcAft>
              <a:buSzPts val="13900"/>
              <a:buNone/>
              <a:defRPr/>
            </a:lvl8pPr>
            <a:lvl9pPr lvl="8">
              <a:spcBef>
                <a:spcPts val="0"/>
              </a:spcBef>
              <a:spcAft>
                <a:spcPts val="0"/>
              </a:spcAft>
              <a:buSzPts val="13900"/>
              <a:buNone/>
              <a:defRPr/>
            </a:lvl9pPr>
          </a:lstStyle>
          <a:p>
            <a:endParaRPr/>
          </a:p>
        </p:txBody>
      </p:sp>
      <p:sp>
        <p:nvSpPr>
          <p:cNvPr id="27" name="Google Shape;27;p6"/>
          <p:cNvSpPr txBox="1">
            <a:spLocks noGrp="1"/>
          </p:cNvSpPr>
          <p:nvPr>
            <p:ph type="sldNum" idx="12"/>
          </p:nvPr>
        </p:nvSpPr>
        <p:spPr>
          <a:xfrm>
            <a:off x="28052508" y="38807103"/>
            <a:ext cx="1816800" cy="3275400"/>
          </a:xfrm>
          <a:prstGeom prst="rect">
            <a:avLst/>
          </a:prstGeom>
        </p:spPr>
        <p:txBody>
          <a:bodyPr spcFirstLastPara="1" wrap="square" lIns="455425" tIns="455425" rIns="455425" bIns="455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1032046" y="4623681"/>
            <a:ext cx="9297300" cy="6288900"/>
          </a:xfrm>
          <a:prstGeom prst="rect">
            <a:avLst/>
          </a:prstGeom>
        </p:spPr>
        <p:txBody>
          <a:bodyPr spcFirstLastPara="1" wrap="square" lIns="455425" tIns="455425" rIns="455425" bIns="455425" anchor="b" anchorCtr="0">
            <a:normAutofit/>
          </a:bodyPr>
          <a:lstStyle>
            <a:lvl1pPr lvl="0">
              <a:spcBef>
                <a:spcPts val="0"/>
              </a:spcBef>
              <a:spcAft>
                <a:spcPts val="0"/>
              </a:spcAft>
              <a:buSzPts val="12000"/>
              <a:buNone/>
              <a:defRPr sz="12000"/>
            </a:lvl1pPr>
            <a:lvl2pPr lvl="1">
              <a:spcBef>
                <a:spcPts val="0"/>
              </a:spcBef>
              <a:spcAft>
                <a:spcPts val="0"/>
              </a:spcAft>
              <a:buSzPts val="12000"/>
              <a:buNone/>
              <a:defRPr sz="12000"/>
            </a:lvl2pPr>
            <a:lvl3pPr lvl="2">
              <a:spcBef>
                <a:spcPts val="0"/>
              </a:spcBef>
              <a:spcAft>
                <a:spcPts val="0"/>
              </a:spcAft>
              <a:buSzPts val="12000"/>
              <a:buNone/>
              <a:defRPr sz="12000"/>
            </a:lvl3pPr>
            <a:lvl4pPr lvl="3">
              <a:spcBef>
                <a:spcPts val="0"/>
              </a:spcBef>
              <a:spcAft>
                <a:spcPts val="0"/>
              </a:spcAft>
              <a:buSzPts val="12000"/>
              <a:buNone/>
              <a:defRPr sz="12000"/>
            </a:lvl4pPr>
            <a:lvl5pPr lvl="4">
              <a:spcBef>
                <a:spcPts val="0"/>
              </a:spcBef>
              <a:spcAft>
                <a:spcPts val="0"/>
              </a:spcAft>
              <a:buSzPts val="12000"/>
              <a:buNone/>
              <a:defRPr sz="12000"/>
            </a:lvl5pPr>
            <a:lvl6pPr lvl="5">
              <a:spcBef>
                <a:spcPts val="0"/>
              </a:spcBef>
              <a:spcAft>
                <a:spcPts val="0"/>
              </a:spcAft>
              <a:buSzPts val="12000"/>
              <a:buNone/>
              <a:defRPr sz="12000"/>
            </a:lvl6pPr>
            <a:lvl7pPr lvl="6">
              <a:spcBef>
                <a:spcPts val="0"/>
              </a:spcBef>
              <a:spcAft>
                <a:spcPts val="0"/>
              </a:spcAft>
              <a:buSzPts val="12000"/>
              <a:buNone/>
              <a:defRPr sz="12000"/>
            </a:lvl7pPr>
            <a:lvl8pPr lvl="7">
              <a:spcBef>
                <a:spcPts val="0"/>
              </a:spcBef>
              <a:spcAft>
                <a:spcPts val="0"/>
              </a:spcAft>
              <a:buSzPts val="12000"/>
              <a:buNone/>
              <a:defRPr sz="12000"/>
            </a:lvl8pPr>
            <a:lvl9pPr lvl="8">
              <a:spcBef>
                <a:spcPts val="0"/>
              </a:spcBef>
              <a:spcAft>
                <a:spcPts val="0"/>
              </a:spcAft>
              <a:buSzPts val="12000"/>
              <a:buNone/>
              <a:defRPr sz="12000"/>
            </a:lvl9pPr>
          </a:lstStyle>
          <a:p>
            <a:endParaRPr/>
          </a:p>
        </p:txBody>
      </p:sp>
      <p:sp>
        <p:nvSpPr>
          <p:cNvPr id="30" name="Google Shape;30;p7"/>
          <p:cNvSpPr txBox="1">
            <a:spLocks noGrp="1"/>
          </p:cNvSpPr>
          <p:nvPr>
            <p:ph type="body" idx="1"/>
          </p:nvPr>
        </p:nvSpPr>
        <p:spPr>
          <a:xfrm>
            <a:off x="1032046" y="11564195"/>
            <a:ext cx="9297300" cy="26458800"/>
          </a:xfrm>
          <a:prstGeom prst="rect">
            <a:avLst/>
          </a:prstGeom>
        </p:spPr>
        <p:txBody>
          <a:bodyPr spcFirstLastPara="1" wrap="square" lIns="455425" tIns="455425" rIns="455425" bIns="455425" anchor="t" anchorCtr="0">
            <a:normAutofit/>
          </a:bodyPr>
          <a:lstStyle>
            <a:lvl1pPr marL="457200" lvl="0" indent="-609600">
              <a:spcBef>
                <a:spcPts val="0"/>
              </a:spcBef>
              <a:spcAft>
                <a:spcPts val="0"/>
              </a:spcAft>
              <a:buSzPts val="6000"/>
              <a:buChar char="●"/>
              <a:defRPr sz="6000"/>
            </a:lvl1pPr>
            <a:lvl2pPr marL="914400" lvl="1" indent="-609600">
              <a:spcBef>
                <a:spcPts val="0"/>
              </a:spcBef>
              <a:spcAft>
                <a:spcPts val="0"/>
              </a:spcAft>
              <a:buSzPts val="6000"/>
              <a:buChar char="○"/>
              <a:defRPr sz="6000"/>
            </a:lvl2pPr>
            <a:lvl3pPr marL="1371600" lvl="2" indent="-609600">
              <a:spcBef>
                <a:spcPts val="0"/>
              </a:spcBef>
              <a:spcAft>
                <a:spcPts val="0"/>
              </a:spcAft>
              <a:buSzPts val="6000"/>
              <a:buChar char="■"/>
              <a:defRPr sz="6000"/>
            </a:lvl3pPr>
            <a:lvl4pPr marL="1828800" lvl="3" indent="-609600">
              <a:spcBef>
                <a:spcPts val="0"/>
              </a:spcBef>
              <a:spcAft>
                <a:spcPts val="0"/>
              </a:spcAft>
              <a:buSzPts val="6000"/>
              <a:buChar char="●"/>
              <a:defRPr sz="6000"/>
            </a:lvl4pPr>
            <a:lvl5pPr marL="2286000" lvl="4" indent="-609600">
              <a:spcBef>
                <a:spcPts val="0"/>
              </a:spcBef>
              <a:spcAft>
                <a:spcPts val="0"/>
              </a:spcAft>
              <a:buSzPts val="6000"/>
              <a:buChar char="○"/>
              <a:defRPr sz="6000"/>
            </a:lvl5pPr>
            <a:lvl6pPr marL="2743200" lvl="5" indent="-609600">
              <a:spcBef>
                <a:spcPts val="0"/>
              </a:spcBef>
              <a:spcAft>
                <a:spcPts val="0"/>
              </a:spcAft>
              <a:buSzPts val="6000"/>
              <a:buChar char="■"/>
              <a:defRPr sz="6000"/>
            </a:lvl6pPr>
            <a:lvl7pPr marL="3200400" lvl="6" indent="-609600">
              <a:spcBef>
                <a:spcPts val="0"/>
              </a:spcBef>
              <a:spcAft>
                <a:spcPts val="0"/>
              </a:spcAft>
              <a:buSzPts val="6000"/>
              <a:buChar char="●"/>
              <a:defRPr sz="6000"/>
            </a:lvl7pPr>
            <a:lvl8pPr marL="3657600" lvl="7" indent="-609600">
              <a:spcBef>
                <a:spcPts val="0"/>
              </a:spcBef>
              <a:spcAft>
                <a:spcPts val="0"/>
              </a:spcAft>
              <a:buSzPts val="6000"/>
              <a:buChar char="○"/>
              <a:defRPr sz="6000"/>
            </a:lvl8pPr>
            <a:lvl9pPr marL="4114800" lvl="8" indent="-609600">
              <a:spcBef>
                <a:spcPts val="0"/>
              </a:spcBef>
              <a:spcAft>
                <a:spcPts val="0"/>
              </a:spcAft>
              <a:buSzPts val="6000"/>
              <a:buChar char="■"/>
              <a:defRPr sz="6000"/>
            </a:lvl9pPr>
          </a:lstStyle>
          <a:p>
            <a:endParaRPr/>
          </a:p>
        </p:txBody>
      </p:sp>
      <p:sp>
        <p:nvSpPr>
          <p:cNvPr id="31" name="Google Shape;31;p7"/>
          <p:cNvSpPr txBox="1">
            <a:spLocks noGrp="1"/>
          </p:cNvSpPr>
          <p:nvPr>
            <p:ph type="sldNum" idx="12"/>
          </p:nvPr>
        </p:nvSpPr>
        <p:spPr>
          <a:xfrm>
            <a:off x="28052508" y="38807103"/>
            <a:ext cx="1816800" cy="3275400"/>
          </a:xfrm>
          <a:prstGeom prst="rect">
            <a:avLst/>
          </a:prstGeom>
        </p:spPr>
        <p:txBody>
          <a:bodyPr spcFirstLastPara="1" wrap="square" lIns="455425" tIns="455425" rIns="455425" bIns="455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1623229" y="3746130"/>
            <a:ext cx="21084000" cy="34043400"/>
          </a:xfrm>
          <a:prstGeom prst="rect">
            <a:avLst/>
          </a:prstGeom>
        </p:spPr>
        <p:txBody>
          <a:bodyPr spcFirstLastPara="1" wrap="square" lIns="455425" tIns="455425" rIns="455425" bIns="455425" anchor="ctr" anchorCtr="0">
            <a:normAutofit/>
          </a:bodyPr>
          <a:lstStyle>
            <a:lvl1pPr lvl="0">
              <a:spcBef>
                <a:spcPts val="0"/>
              </a:spcBef>
              <a:spcAft>
                <a:spcPts val="0"/>
              </a:spcAft>
              <a:buSzPts val="23900"/>
              <a:buNone/>
              <a:defRPr sz="23900"/>
            </a:lvl1pPr>
            <a:lvl2pPr lvl="1">
              <a:spcBef>
                <a:spcPts val="0"/>
              </a:spcBef>
              <a:spcAft>
                <a:spcPts val="0"/>
              </a:spcAft>
              <a:buSzPts val="23900"/>
              <a:buNone/>
              <a:defRPr sz="23900"/>
            </a:lvl2pPr>
            <a:lvl3pPr lvl="2">
              <a:spcBef>
                <a:spcPts val="0"/>
              </a:spcBef>
              <a:spcAft>
                <a:spcPts val="0"/>
              </a:spcAft>
              <a:buSzPts val="23900"/>
              <a:buNone/>
              <a:defRPr sz="23900"/>
            </a:lvl3pPr>
            <a:lvl4pPr lvl="3">
              <a:spcBef>
                <a:spcPts val="0"/>
              </a:spcBef>
              <a:spcAft>
                <a:spcPts val="0"/>
              </a:spcAft>
              <a:buSzPts val="23900"/>
              <a:buNone/>
              <a:defRPr sz="23900"/>
            </a:lvl4pPr>
            <a:lvl5pPr lvl="4">
              <a:spcBef>
                <a:spcPts val="0"/>
              </a:spcBef>
              <a:spcAft>
                <a:spcPts val="0"/>
              </a:spcAft>
              <a:buSzPts val="23900"/>
              <a:buNone/>
              <a:defRPr sz="23900"/>
            </a:lvl5pPr>
            <a:lvl6pPr lvl="5">
              <a:spcBef>
                <a:spcPts val="0"/>
              </a:spcBef>
              <a:spcAft>
                <a:spcPts val="0"/>
              </a:spcAft>
              <a:buSzPts val="23900"/>
              <a:buNone/>
              <a:defRPr sz="23900"/>
            </a:lvl6pPr>
            <a:lvl7pPr lvl="6">
              <a:spcBef>
                <a:spcPts val="0"/>
              </a:spcBef>
              <a:spcAft>
                <a:spcPts val="0"/>
              </a:spcAft>
              <a:buSzPts val="23900"/>
              <a:buNone/>
              <a:defRPr sz="23900"/>
            </a:lvl7pPr>
            <a:lvl8pPr lvl="7">
              <a:spcBef>
                <a:spcPts val="0"/>
              </a:spcBef>
              <a:spcAft>
                <a:spcPts val="0"/>
              </a:spcAft>
              <a:buSzPts val="23900"/>
              <a:buNone/>
              <a:defRPr sz="23900"/>
            </a:lvl8pPr>
            <a:lvl9pPr lvl="8">
              <a:spcBef>
                <a:spcPts val="0"/>
              </a:spcBef>
              <a:spcAft>
                <a:spcPts val="0"/>
              </a:spcAft>
              <a:buSzPts val="23900"/>
              <a:buNone/>
              <a:defRPr sz="23900"/>
            </a:lvl9pPr>
          </a:lstStyle>
          <a:p>
            <a:endParaRPr/>
          </a:p>
        </p:txBody>
      </p:sp>
      <p:sp>
        <p:nvSpPr>
          <p:cNvPr id="34" name="Google Shape;34;p8"/>
          <p:cNvSpPr txBox="1">
            <a:spLocks noGrp="1"/>
          </p:cNvSpPr>
          <p:nvPr>
            <p:ph type="sldNum" idx="12"/>
          </p:nvPr>
        </p:nvSpPr>
        <p:spPr>
          <a:xfrm>
            <a:off x="28052508" y="38807103"/>
            <a:ext cx="1816800" cy="3275400"/>
          </a:xfrm>
          <a:prstGeom prst="rect">
            <a:avLst/>
          </a:prstGeom>
        </p:spPr>
        <p:txBody>
          <a:bodyPr spcFirstLastPara="1" wrap="square" lIns="455425" tIns="455425" rIns="455425" bIns="455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15138000" y="-1040"/>
            <a:ext cx="15138000" cy="42804000"/>
          </a:xfrm>
          <a:prstGeom prst="rect">
            <a:avLst/>
          </a:prstGeom>
          <a:solidFill>
            <a:schemeClr val="lt2"/>
          </a:solidFill>
          <a:ln>
            <a:noFill/>
          </a:ln>
        </p:spPr>
        <p:txBody>
          <a:bodyPr spcFirstLastPara="1" wrap="square" lIns="455425" tIns="455425" rIns="455425" bIns="455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879077" y="10262433"/>
            <a:ext cx="13393800" cy="12335700"/>
          </a:xfrm>
          <a:prstGeom prst="rect">
            <a:avLst/>
          </a:prstGeom>
        </p:spPr>
        <p:txBody>
          <a:bodyPr spcFirstLastPara="1" wrap="square" lIns="455425" tIns="455425" rIns="455425" bIns="455425" anchor="b" anchorCtr="0">
            <a:normAutofit/>
          </a:bodyPr>
          <a:lstStyle>
            <a:lvl1pPr lvl="0" algn="ctr">
              <a:spcBef>
                <a:spcPts val="0"/>
              </a:spcBef>
              <a:spcAft>
                <a:spcPts val="0"/>
              </a:spcAft>
              <a:buSzPts val="20900"/>
              <a:buNone/>
              <a:defRPr sz="20900"/>
            </a:lvl1pPr>
            <a:lvl2pPr lvl="1" algn="ctr">
              <a:spcBef>
                <a:spcPts val="0"/>
              </a:spcBef>
              <a:spcAft>
                <a:spcPts val="0"/>
              </a:spcAft>
              <a:buSzPts val="20900"/>
              <a:buNone/>
              <a:defRPr sz="20900"/>
            </a:lvl2pPr>
            <a:lvl3pPr lvl="2" algn="ctr">
              <a:spcBef>
                <a:spcPts val="0"/>
              </a:spcBef>
              <a:spcAft>
                <a:spcPts val="0"/>
              </a:spcAft>
              <a:buSzPts val="20900"/>
              <a:buNone/>
              <a:defRPr sz="20900"/>
            </a:lvl3pPr>
            <a:lvl4pPr lvl="3" algn="ctr">
              <a:spcBef>
                <a:spcPts val="0"/>
              </a:spcBef>
              <a:spcAft>
                <a:spcPts val="0"/>
              </a:spcAft>
              <a:buSzPts val="20900"/>
              <a:buNone/>
              <a:defRPr sz="20900"/>
            </a:lvl4pPr>
            <a:lvl5pPr lvl="4" algn="ctr">
              <a:spcBef>
                <a:spcPts val="0"/>
              </a:spcBef>
              <a:spcAft>
                <a:spcPts val="0"/>
              </a:spcAft>
              <a:buSzPts val="20900"/>
              <a:buNone/>
              <a:defRPr sz="20900"/>
            </a:lvl5pPr>
            <a:lvl6pPr lvl="5" algn="ctr">
              <a:spcBef>
                <a:spcPts val="0"/>
              </a:spcBef>
              <a:spcAft>
                <a:spcPts val="0"/>
              </a:spcAft>
              <a:buSzPts val="20900"/>
              <a:buNone/>
              <a:defRPr sz="20900"/>
            </a:lvl6pPr>
            <a:lvl7pPr lvl="6" algn="ctr">
              <a:spcBef>
                <a:spcPts val="0"/>
              </a:spcBef>
              <a:spcAft>
                <a:spcPts val="0"/>
              </a:spcAft>
              <a:buSzPts val="20900"/>
              <a:buNone/>
              <a:defRPr sz="20900"/>
            </a:lvl7pPr>
            <a:lvl8pPr lvl="7" algn="ctr">
              <a:spcBef>
                <a:spcPts val="0"/>
              </a:spcBef>
              <a:spcAft>
                <a:spcPts val="0"/>
              </a:spcAft>
              <a:buSzPts val="20900"/>
              <a:buNone/>
              <a:defRPr sz="20900"/>
            </a:lvl8pPr>
            <a:lvl9pPr lvl="8" algn="ctr">
              <a:spcBef>
                <a:spcPts val="0"/>
              </a:spcBef>
              <a:spcAft>
                <a:spcPts val="0"/>
              </a:spcAft>
              <a:buSzPts val="20900"/>
              <a:buNone/>
              <a:defRPr sz="20900"/>
            </a:lvl9pPr>
          </a:lstStyle>
          <a:p>
            <a:endParaRPr/>
          </a:p>
        </p:txBody>
      </p:sp>
      <p:sp>
        <p:nvSpPr>
          <p:cNvPr id="38" name="Google Shape;38;p9"/>
          <p:cNvSpPr txBox="1">
            <a:spLocks noGrp="1"/>
          </p:cNvSpPr>
          <p:nvPr>
            <p:ph type="subTitle" idx="1"/>
          </p:nvPr>
        </p:nvSpPr>
        <p:spPr>
          <a:xfrm>
            <a:off x="879077" y="23327077"/>
            <a:ext cx="13393800" cy="10278600"/>
          </a:xfrm>
          <a:prstGeom prst="rect">
            <a:avLst/>
          </a:prstGeom>
        </p:spPr>
        <p:txBody>
          <a:bodyPr spcFirstLastPara="1" wrap="square" lIns="455425" tIns="455425" rIns="455425" bIns="455425" anchor="t" anchorCtr="0">
            <a:normAutofit/>
          </a:bodyPr>
          <a:lstStyle>
            <a:lvl1pPr lvl="0" algn="ctr">
              <a:lnSpc>
                <a:spcPct val="100000"/>
              </a:lnSpc>
              <a:spcBef>
                <a:spcPts val="0"/>
              </a:spcBef>
              <a:spcAft>
                <a:spcPts val="0"/>
              </a:spcAft>
              <a:buSzPts val="10500"/>
              <a:buNone/>
              <a:defRPr sz="10500"/>
            </a:lvl1pPr>
            <a:lvl2pPr lvl="1" algn="ctr">
              <a:lnSpc>
                <a:spcPct val="100000"/>
              </a:lnSpc>
              <a:spcBef>
                <a:spcPts val="0"/>
              </a:spcBef>
              <a:spcAft>
                <a:spcPts val="0"/>
              </a:spcAft>
              <a:buSzPts val="10500"/>
              <a:buNone/>
              <a:defRPr sz="10500"/>
            </a:lvl2pPr>
            <a:lvl3pPr lvl="2" algn="ctr">
              <a:lnSpc>
                <a:spcPct val="100000"/>
              </a:lnSpc>
              <a:spcBef>
                <a:spcPts val="0"/>
              </a:spcBef>
              <a:spcAft>
                <a:spcPts val="0"/>
              </a:spcAft>
              <a:buSzPts val="10500"/>
              <a:buNone/>
              <a:defRPr sz="10500"/>
            </a:lvl3pPr>
            <a:lvl4pPr lvl="3" algn="ctr">
              <a:lnSpc>
                <a:spcPct val="100000"/>
              </a:lnSpc>
              <a:spcBef>
                <a:spcPts val="0"/>
              </a:spcBef>
              <a:spcAft>
                <a:spcPts val="0"/>
              </a:spcAft>
              <a:buSzPts val="10500"/>
              <a:buNone/>
              <a:defRPr sz="10500"/>
            </a:lvl4pPr>
            <a:lvl5pPr lvl="4" algn="ctr">
              <a:lnSpc>
                <a:spcPct val="100000"/>
              </a:lnSpc>
              <a:spcBef>
                <a:spcPts val="0"/>
              </a:spcBef>
              <a:spcAft>
                <a:spcPts val="0"/>
              </a:spcAft>
              <a:buSzPts val="10500"/>
              <a:buNone/>
              <a:defRPr sz="10500"/>
            </a:lvl5pPr>
            <a:lvl6pPr lvl="5" algn="ctr">
              <a:lnSpc>
                <a:spcPct val="100000"/>
              </a:lnSpc>
              <a:spcBef>
                <a:spcPts val="0"/>
              </a:spcBef>
              <a:spcAft>
                <a:spcPts val="0"/>
              </a:spcAft>
              <a:buSzPts val="10500"/>
              <a:buNone/>
              <a:defRPr sz="10500"/>
            </a:lvl6pPr>
            <a:lvl7pPr lvl="6" algn="ctr">
              <a:lnSpc>
                <a:spcPct val="100000"/>
              </a:lnSpc>
              <a:spcBef>
                <a:spcPts val="0"/>
              </a:spcBef>
              <a:spcAft>
                <a:spcPts val="0"/>
              </a:spcAft>
              <a:buSzPts val="10500"/>
              <a:buNone/>
              <a:defRPr sz="10500"/>
            </a:lvl7pPr>
            <a:lvl8pPr lvl="7" algn="ctr">
              <a:lnSpc>
                <a:spcPct val="100000"/>
              </a:lnSpc>
              <a:spcBef>
                <a:spcPts val="0"/>
              </a:spcBef>
              <a:spcAft>
                <a:spcPts val="0"/>
              </a:spcAft>
              <a:buSzPts val="10500"/>
              <a:buNone/>
              <a:defRPr sz="10500"/>
            </a:lvl8pPr>
            <a:lvl9pPr lvl="8" algn="ctr">
              <a:lnSpc>
                <a:spcPct val="100000"/>
              </a:lnSpc>
              <a:spcBef>
                <a:spcPts val="0"/>
              </a:spcBef>
              <a:spcAft>
                <a:spcPts val="0"/>
              </a:spcAft>
              <a:buSzPts val="10500"/>
              <a:buNone/>
              <a:defRPr sz="10500"/>
            </a:lvl9pPr>
          </a:lstStyle>
          <a:p>
            <a:endParaRPr/>
          </a:p>
        </p:txBody>
      </p:sp>
      <p:sp>
        <p:nvSpPr>
          <p:cNvPr id="39" name="Google Shape;39;p9"/>
          <p:cNvSpPr txBox="1">
            <a:spLocks noGrp="1"/>
          </p:cNvSpPr>
          <p:nvPr>
            <p:ph type="body" idx="2"/>
          </p:nvPr>
        </p:nvSpPr>
        <p:spPr>
          <a:xfrm>
            <a:off x="16354801" y="6025723"/>
            <a:ext cx="12704400" cy="30750600"/>
          </a:xfrm>
          <a:prstGeom prst="rect">
            <a:avLst/>
          </a:prstGeom>
        </p:spPr>
        <p:txBody>
          <a:bodyPr spcFirstLastPara="1" wrap="square" lIns="455425" tIns="455425" rIns="455425" bIns="455425" anchor="ctr" anchorCtr="0">
            <a:normAutofit/>
          </a:bodyPr>
          <a:lstStyle>
            <a:lvl1pPr marL="457200" lvl="0" indent="-800100">
              <a:spcBef>
                <a:spcPts val="0"/>
              </a:spcBef>
              <a:spcAft>
                <a:spcPts val="0"/>
              </a:spcAft>
              <a:buSzPts val="9000"/>
              <a:buChar char="●"/>
              <a:defRPr/>
            </a:lvl1pPr>
            <a:lvl2pPr marL="914400" lvl="1" indent="-673100">
              <a:spcBef>
                <a:spcPts val="0"/>
              </a:spcBef>
              <a:spcAft>
                <a:spcPts val="0"/>
              </a:spcAft>
              <a:buSzPts val="7000"/>
              <a:buChar char="○"/>
              <a:defRPr/>
            </a:lvl2pPr>
            <a:lvl3pPr marL="1371600" lvl="2" indent="-673100">
              <a:spcBef>
                <a:spcPts val="0"/>
              </a:spcBef>
              <a:spcAft>
                <a:spcPts val="0"/>
              </a:spcAft>
              <a:buSzPts val="7000"/>
              <a:buChar char="■"/>
              <a:defRPr/>
            </a:lvl3pPr>
            <a:lvl4pPr marL="1828800" lvl="3" indent="-673100">
              <a:spcBef>
                <a:spcPts val="0"/>
              </a:spcBef>
              <a:spcAft>
                <a:spcPts val="0"/>
              </a:spcAft>
              <a:buSzPts val="7000"/>
              <a:buChar char="●"/>
              <a:defRPr/>
            </a:lvl4pPr>
            <a:lvl5pPr marL="2286000" lvl="4" indent="-673100">
              <a:spcBef>
                <a:spcPts val="0"/>
              </a:spcBef>
              <a:spcAft>
                <a:spcPts val="0"/>
              </a:spcAft>
              <a:buSzPts val="7000"/>
              <a:buChar char="○"/>
              <a:defRPr/>
            </a:lvl5pPr>
            <a:lvl6pPr marL="2743200" lvl="5" indent="-673100">
              <a:spcBef>
                <a:spcPts val="0"/>
              </a:spcBef>
              <a:spcAft>
                <a:spcPts val="0"/>
              </a:spcAft>
              <a:buSzPts val="7000"/>
              <a:buChar char="■"/>
              <a:defRPr/>
            </a:lvl6pPr>
            <a:lvl7pPr marL="3200400" lvl="6" indent="-673100">
              <a:spcBef>
                <a:spcPts val="0"/>
              </a:spcBef>
              <a:spcAft>
                <a:spcPts val="0"/>
              </a:spcAft>
              <a:buSzPts val="7000"/>
              <a:buChar char="●"/>
              <a:defRPr/>
            </a:lvl7pPr>
            <a:lvl8pPr marL="3657600" lvl="7" indent="-673100">
              <a:spcBef>
                <a:spcPts val="0"/>
              </a:spcBef>
              <a:spcAft>
                <a:spcPts val="0"/>
              </a:spcAft>
              <a:buSzPts val="7000"/>
              <a:buChar char="○"/>
              <a:defRPr/>
            </a:lvl8pPr>
            <a:lvl9pPr marL="4114800" lvl="8" indent="-673100">
              <a:spcBef>
                <a:spcPts val="0"/>
              </a:spcBef>
              <a:spcAft>
                <a:spcPts val="0"/>
              </a:spcAft>
              <a:buSzPts val="7000"/>
              <a:buChar char="■"/>
              <a:defRPr/>
            </a:lvl9pPr>
          </a:lstStyle>
          <a:p>
            <a:endParaRPr/>
          </a:p>
        </p:txBody>
      </p:sp>
      <p:sp>
        <p:nvSpPr>
          <p:cNvPr id="40" name="Google Shape;40;p9"/>
          <p:cNvSpPr txBox="1">
            <a:spLocks noGrp="1"/>
          </p:cNvSpPr>
          <p:nvPr>
            <p:ph type="sldNum" idx="12"/>
          </p:nvPr>
        </p:nvSpPr>
        <p:spPr>
          <a:xfrm>
            <a:off x="28052508" y="38807103"/>
            <a:ext cx="1816800" cy="3275400"/>
          </a:xfrm>
          <a:prstGeom prst="rect">
            <a:avLst/>
          </a:prstGeom>
        </p:spPr>
        <p:txBody>
          <a:bodyPr spcFirstLastPara="1" wrap="square" lIns="455425" tIns="455425" rIns="455425" bIns="455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1032046" y="35206675"/>
            <a:ext cx="19862100" cy="5035500"/>
          </a:xfrm>
          <a:prstGeom prst="rect">
            <a:avLst/>
          </a:prstGeom>
        </p:spPr>
        <p:txBody>
          <a:bodyPr spcFirstLastPara="1" wrap="square" lIns="455425" tIns="455425" rIns="455425" bIns="455425" anchor="ctr" anchorCtr="0">
            <a:normAutofit/>
          </a:bodyPr>
          <a:lstStyle>
            <a:lvl1pPr marL="457200" lvl="0" indent="-228600">
              <a:lnSpc>
                <a:spcPct val="100000"/>
              </a:lnSpc>
              <a:spcBef>
                <a:spcPts val="0"/>
              </a:spcBef>
              <a:spcAft>
                <a:spcPts val="0"/>
              </a:spcAft>
              <a:buSzPts val="9000"/>
              <a:buNone/>
              <a:defRPr/>
            </a:lvl1pPr>
          </a:lstStyle>
          <a:p>
            <a:endParaRPr/>
          </a:p>
        </p:txBody>
      </p:sp>
      <p:sp>
        <p:nvSpPr>
          <p:cNvPr id="43" name="Google Shape;43;p10"/>
          <p:cNvSpPr txBox="1">
            <a:spLocks noGrp="1"/>
          </p:cNvSpPr>
          <p:nvPr>
            <p:ph type="sldNum" idx="12"/>
          </p:nvPr>
        </p:nvSpPr>
        <p:spPr>
          <a:xfrm>
            <a:off x="28052508" y="38807103"/>
            <a:ext cx="1816800" cy="3275400"/>
          </a:xfrm>
          <a:prstGeom prst="rect">
            <a:avLst/>
          </a:prstGeom>
        </p:spPr>
        <p:txBody>
          <a:bodyPr spcFirstLastPara="1" wrap="square" lIns="455425" tIns="455425" rIns="455425" bIns="455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032046" y="3703480"/>
            <a:ext cx="28212000" cy="4766100"/>
          </a:xfrm>
          <a:prstGeom prst="rect">
            <a:avLst/>
          </a:prstGeom>
          <a:noFill/>
          <a:ln>
            <a:noFill/>
          </a:ln>
        </p:spPr>
        <p:txBody>
          <a:bodyPr spcFirstLastPara="1" wrap="square" lIns="455425" tIns="455425" rIns="455425" bIns="455425" anchor="t" anchorCtr="0">
            <a:normAutofit/>
          </a:bodyPr>
          <a:lstStyle>
            <a:lvl1pPr lvl="0">
              <a:spcBef>
                <a:spcPts val="0"/>
              </a:spcBef>
              <a:spcAft>
                <a:spcPts val="0"/>
              </a:spcAft>
              <a:buClr>
                <a:schemeClr val="dk1"/>
              </a:buClr>
              <a:buSzPts val="13900"/>
              <a:buNone/>
              <a:defRPr sz="13900">
                <a:solidFill>
                  <a:schemeClr val="dk1"/>
                </a:solidFill>
              </a:defRPr>
            </a:lvl1pPr>
            <a:lvl2pPr lvl="1">
              <a:spcBef>
                <a:spcPts val="0"/>
              </a:spcBef>
              <a:spcAft>
                <a:spcPts val="0"/>
              </a:spcAft>
              <a:buClr>
                <a:schemeClr val="dk1"/>
              </a:buClr>
              <a:buSzPts val="13900"/>
              <a:buNone/>
              <a:defRPr sz="13900">
                <a:solidFill>
                  <a:schemeClr val="dk1"/>
                </a:solidFill>
              </a:defRPr>
            </a:lvl2pPr>
            <a:lvl3pPr lvl="2">
              <a:spcBef>
                <a:spcPts val="0"/>
              </a:spcBef>
              <a:spcAft>
                <a:spcPts val="0"/>
              </a:spcAft>
              <a:buClr>
                <a:schemeClr val="dk1"/>
              </a:buClr>
              <a:buSzPts val="13900"/>
              <a:buNone/>
              <a:defRPr sz="13900">
                <a:solidFill>
                  <a:schemeClr val="dk1"/>
                </a:solidFill>
              </a:defRPr>
            </a:lvl3pPr>
            <a:lvl4pPr lvl="3">
              <a:spcBef>
                <a:spcPts val="0"/>
              </a:spcBef>
              <a:spcAft>
                <a:spcPts val="0"/>
              </a:spcAft>
              <a:buClr>
                <a:schemeClr val="dk1"/>
              </a:buClr>
              <a:buSzPts val="13900"/>
              <a:buNone/>
              <a:defRPr sz="13900">
                <a:solidFill>
                  <a:schemeClr val="dk1"/>
                </a:solidFill>
              </a:defRPr>
            </a:lvl4pPr>
            <a:lvl5pPr lvl="4">
              <a:spcBef>
                <a:spcPts val="0"/>
              </a:spcBef>
              <a:spcAft>
                <a:spcPts val="0"/>
              </a:spcAft>
              <a:buClr>
                <a:schemeClr val="dk1"/>
              </a:buClr>
              <a:buSzPts val="13900"/>
              <a:buNone/>
              <a:defRPr sz="13900">
                <a:solidFill>
                  <a:schemeClr val="dk1"/>
                </a:solidFill>
              </a:defRPr>
            </a:lvl5pPr>
            <a:lvl6pPr lvl="5">
              <a:spcBef>
                <a:spcPts val="0"/>
              </a:spcBef>
              <a:spcAft>
                <a:spcPts val="0"/>
              </a:spcAft>
              <a:buClr>
                <a:schemeClr val="dk1"/>
              </a:buClr>
              <a:buSzPts val="13900"/>
              <a:buNone/>
              <a:defRPr sz="13900">
                <a:solidFill>
                  <a:schemeClr val="dk1"/>
                </a:solidFill>
              </a:defRPr>
            </a:lvl6pPr>
            <a:lvl7pPr lvl="6">
              <a:spcBef>
                <a:spcPts val="0"/>
              </a:spcBef>
              <a:spcAft>
                <a:spcPts val="0"/>
              </a:spcAft>
              <a:buClr>
                <a:schemeClr val="dk1"/>
              </a:buClr>
              <a:buSzPts val="13900"/>
              <a:buNone/>
              <a:defRPr sz="13900">
                <a:solidFill>
                  <a:schemeClr val="dk1"/>
                </a:solidFill>
              </a:defRPr>
            </a:lvl7pPr>
            <a:lvl8pPr lvl="7">
              <a:spcBef>
                <a:spcPts val="0"/>
              </a:spcBef>
              <a:spcAft>
                <a:spcPts val="0"/>
              </a:spcAft>
              <a:buClr>
                <a:schemeClr val="dk1"/>
              </a:buClr>
              <a:buSzPts val="13900"/>
              <a:buNone/>
              <a:defRPr sz="13900">
                <a:solidFill>
                  <a:schemeClr val="dk1"/>
                </a:solidFill>
              </a:defRPr>
            </a:lvl8pPr>
            <a:lvl9pPr lvl="8">
              <a:spcBef>
                <a:spcPts val="0"/>
              </a:spcBef>
              <a:spcAft>
                <a:spcPts val="0"/>
              </a:spcAft>
              <a:buClr>
                <a:schemeClr val="dk1"/>
              </a:buClr>
              <a:buSzPts val="13900"/>
              <a:buNone/>
              <a:defRPr sz="13900">
                <a:solidFill>
                  <a:schemeClr val="dk1"/>
                </a:solidFill>
              </a:defRPr>
            </a:lvl9pPr>
          </a:lstStyle>
          <a:p>
            <a:endParaRPr/>
          </a:p>
        </p:txBody>
      </p:sp>
      <p:sp>
        <p:nvSpPr>
          <p:cNvPr id="7" name="Google Shape;7;p1"/>
          <p:cNvSpPr txBox="1">
            <a:spLocks noGrp="1"/>
          </p:cNvSpPr>
          <p:nvPr>
            <p:ph type="body" idx="1"/>
          </p:nvPr>
        </p:nvSpPr>
        <p:spPr>
          <a:xfrm>
            <a:off x="1032046" y="9590851"/>
            <a:ext cx="28212000" cy="28431000"/>
          </a:xfrm>
          <a:prstGeom prst="rect">
            <a:avLst/>
          </a:prstGeom>
          <a:noFill/>
          <a:ln>
            <a:noFill/>
          </a:ln>
        </p:spPr>
        <p:txBody>
          <a:bodyPr spcFirstLastPara="1" wrap="square" lIns="455425" tIns="455425" rIns="455425" bIns="455425" anchor="t" anchorCtr="0">
            <a:normAutofit/>
          </a:bodyPr>
          <a:lstStyle>
            <a:lvl1pPr marL="457200" lvl="0" indent="-800100">
              <a:lnSpc>
                <a:spcPct val="115000"/>
              </a:lnSpc>
              <a:spcBef>
                <a:spcPts val="0"/>
              </a:spcBef>
              <a:spcAft>
                <a:spcPts val="0"/>
              </a:spcAft>
              <a:buClr>
                <a:schemeClr val="dk2"/>
              </a:buClr>
              <a:buSzPts val="9000"/>
              <a:buChar char="●"/>
              <a:defRPr sz="9000">
                <a:solidFill>
                  <a:schemeClr val="dk2"/>
                </a:solidFill>
              </a:defRPr>
            </a:lvl1pPr>
            <a:lvl2pPr marL="914400" lvl="1" indent="-673100">
              <a:lnSpc>
                <a:spcPct val="115000"/>
              </a:lnSpc>
              <a:spcBef>
                <a:spcPts val="0"/>
              </a:spcBef>
              <a:spcAft>
                <a:spcPts val="0"/>
              </a:spcAft>
              <a:buClr>
                <a:schemeClr val="dk2"/>
              </a:buClr>
              <a:buSzPts val="7000"/>
              <a:buChar char="○"/>
              <a:defRPr sz="7000">
                <a:solidFill>
                  <a:schemeClr val="dk2"/>
                </a:solidFill>
              </a:defRPr>
            </a:lvl2pPr>
            <a:lvl3pPr marL="1371600" lvl="2" indent="-673100">
              <a:lnSpc>
                <a:spcPct val="115000"/>
              </a:lnSpc>
              <a:spcBef>
                <a:spcPts val="0"/>
              </a:spcBef>
              <a:spcAft>
                <a:spcPts val="0"/>
              </a:spcAft>
              <a:buClr>
                <a:schemeClr val="dk2"/>
              </a:buClr>
              <a:buSzPts val="7000"/>
              <a:buChar char="■"/>
              <a:defRPr sz="7000">
                <a:solidFill>
                  <a:schemeClr val="dk2"/>
                </a:solidFill>
              </a:defRPr>
            </a:lvl3pPr>
            <a:lvl4pPr marL="1828800" lvl="3" indent="-673100">
              <a:lnSpc>
                <a:spcPct val="115000"/>
              </a:lnSpc>
              <a:spcBef>
                <a:spcPts val="0"/>
              </a:spcBef>
              <a:spcAft>
                <a:spcPts val="0"/>
              </a:spcAft>
              <a:buClr>
                <a:schemeClr val="dk2"/>
              </a:buClr>
              <a:buSzPts val="7000"/>
              <a:buChar char="●"/>
              <a:defRPr sz="7000">
                <a:solidFill>
                  <a:schemeClr val="dk2"/>
                </a:solidFill>
              </a:defRPr>
            </a:lvl4pPr>
            <a:lvl5pPr marL="2286000" lvl="4" indent="-673100">
              <a:lnSpc>
                <a:spcPct val="115000"/>
              </a:lnSpc>
              <a:spcBef>
                <a:spcPts val="0"/>
              </a:spcBef>
              <a:spcAft>
                <a:spcPts val="0"/>
              </a:spcAft>
              <a:buClr>
                <a:schemeClr val="dk2"/>
              </a:buClr>
              <a:buSzPts val="7000"/>
              <a:buChar char="○"/>
              <a:defRPr sz="7000">
                <a:solidFill>
                  <a:schemeClr val="dk2"/>
                </a:solidFill>
              </a:defRPr>
            </a:lvl5pPr>
            <a:lvl6pPr marL="2743200" lvl="5" indent="-673100">
              <a:lnSpc>
                <a:spcPct val="115000"/>
              </a:lnSpc>
              <a:spcBef>
                <a:spcPts val="0"/>
              </a:spcBef>
              <a:spcAft>
                <a:spcPts val="0"/>
              </a:spcAft>
              <a:buClr>
                <a:schemeClr val="dk2"/>
              </a:buClr>
              <a:buSzPts val="7000"/>
              <a:buChar char="■"/>
              <a:defRPr sz="7000">
                <a:solidFill>
                  <a:schemeClr val="dk2"/>
                </a:solidFill>
              </a:defRPr>
            </a:lvl6pPr>
            <a:lvl7pPr marL="3200400" lvl="6" indent="-673100">
              <a:lnSpc>
                <a:spcPct val="115000"/>
              </a:lnSpc>
              <a:spcBef>
                <a:spcPts val="0"/>
              </a:spcBef>
              <a:spcAft>
                <a:spcPts val="0"/>
              </a:spcAft>
              <a:buClr>
                <a:schemeClr val="dk2"/>
              </a:buClr>
              <a:buSzPts val="7000"/>
              <a:buChar char="●"/>
              <a:defRPr sz="7000">
                <a:solidFill>
                  <a:schemeClr val="dk2"/>
                </a:solidFill>
              </a:defRPr>
            </a:lvl7pPr>
            <a:lvl8pPr marL="3657600" lvl="7" indent="-673100">
              <a:lnSpc>
                <a:spcPct val="115000"/>
              </a:lnSpc>
              <a:spcBef>
                <a:spcPts val="0"/>
              </a:spcBef>
              <a:spcAft>
                <a:spcPts val="0"/>
              </a:spcAft>
              <a:buClr>
                <a:schemeClr val="dk2"/>
              </a:buClr>
              <a:buSzPts val="7000"/>
              <a:buChar char="○"/>
              <a:defRPr sz="7000">
                <a:solidFill>
                  <a:schemeClr val="dk2"/>
                </a:solidFill>
              </a:defRPr>
            </a:lvl8pPr>
            <a:lvl9pPr marL="4114800" lvl="8" indent="-673100">
              <a:lnSpc>
                <a:spcPct val="115000"/>
              </a:lnSpc>
              <a:spcBef>
                <a:spcPts val="0"/>
              </a:spcBef>
              <a:spcAft>
                <a:spcPts val="0"/>
              </a:spcAft>
              <a:buClr>
                <a:schemeClr val="dk2"/>
              </a:buClr>
              <a:buSzPts val="7000"/>
              <a:buChar char="■"/>
              <a:defRPr sz="7000">
                <a:solidFill>
                  <a:schemeClr val="dk2"/>
                </a:solidFill>
              </a:defRPr>
            </a:lvl9pPr>
          </a:lstStyle>
          <a:p>
            <a:endParaRPr/>
          </a:p>
        </p:txBody>
      </p:sp>
      <p:sp>
        <p:nvSpPr>
          <p:cNvPr id="8" name="Google Shape;8;p1"/>
          <p:cNvSpPr txBox="1">
            <a:spLocks noGrp="1"/>
          </p:cNvSpPr>
          <p:nvPr>
            <p:ph type="sldNum" idx="12"/>
          </p:nvPr>
        </p:nvSpPr>
        <p:spPr>
          <a:xfrm>
            <a:off x="28052508" y="38807103"/>
            <a:ext cx="1816800" cy="3275400"/>
          </a:xfrm>
          <a:prstGeom prst="rect">
            <a:avLst/>
          </a:prstGeom>
          <a:noFill/>
          <a:ln>
            <a:noFill/>
          </a:ln>
        </p:spPr>
        <p:txBody>
          <a:bodyPr spcFirstLastPara="1" wrap="square" lIns="455425" tIns="455425" rIns="455425" bIns="455425" anchor="ctr" anchorCtr="0">
            <a:normAutofit/>
          </a:bodyPr>
          <a:lstStyle>
            <a:lvl1pPr lvl="0" algn="r">
              <a:buNone/>
              <a:defRPr sz="5000">
                <a:solidFill>
                  <a:schemeClr val="dk2"/>
                </a:solidFill>
              </a:defRPr>
            </a:lvl1pPr>
            <a:lvl2pPr lvl="1" algn="r">
              <a:buNone/>
              <a:defRPr sz="5000">
                <a:solidFill>
                  <a:schemeClr val="dk2"/>
                </a:solidFill>
              </a:defRPr>
            </a:lvl2pPr>
            <a:lvl3pPr lvl="2" algn="r">
              <a:buNone/>
              <a:defRPr sz="5000">
                <a:solidFill>
                  <a:schemeClr val="dk2"/>
                </a:solidFill>
              </a:defRPr>
            </a:lvl3pPr>
            <a:lvl4pPr lvl="3" algn="r">
              <a:buNone/>
              <a:defRPr sz="5000">
                <a:solidFill>
                  <a:schemeClr val="dk2"/>
                </a:solidFill>
              </a:defRPr>
            </a:lvl4pPr>
            <a:lvl5pPr lvl="4" algn="r">
              <a:buNone/>
              <a:defRPr sz="5000">
                <a:solidFill>
                  <a:schemeClr val="dk2"/>
                </a:solidFill>
              </a:defRPr>
            </a:lvl5pPr>
            <a:lvl6pPr lvl="5" algn="r">
              <a:buNone/>
              <a:defRPr sz="5000">
                <a:solidFill>
                  <a:schemeClr val="dk2"/>
                </a:solidFill>
              </a:defRPr>
            </a:lvl6pPr>
            <a:lvl7pPr lvl="6" algn="r">
              <a:buNone/>
              <a:defRPr sz="5000">
                <a:solidFill>
                  <a:schemeClr val="dk2"/>
                </a:solidFill>
              </a:defRPr>
            </a:lvl7pPr>
            <a:lvl8pPr lvl="7" algn="r">
              <a:buNone/>
              <a:defRPr sz="5000">
                <a:solidFill>
                  <a:schemeClr val="dk2"/>
                </a:solidFill>
              </a:defRPr>
            </a:lvl8pPr>
            <a:lvl9pPr lvl="8" algn="r">
              <a:buNone/>
              <a:defRPr sz="5000">
                <a:solidFill>
                  <a:schemeClr val="dk2"/>
                </a:solidFill>
              </a:defRPr>
            </a:lvl9pPr>
          </a:lstStyle>
          <a:p>
            <a:pPr marL="0" lvl="0" indent="0" algn="r" rtl="0">
              <a:spcBef>
                <a:spcPts val="0"/>
              </a:spcBef>
              <a:spcAft>
                <a:spcPts val="0"/>
              </a:spcAft>
              <a:buNone/>
            </a:pPr>
            <a:fld id="{00000000-1234-1234-1234-123412341234}" type="slidenum">
              <a:rPr lang="ja"/>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library.osaka-u.ac.jp/doc/ISLIB_017.pdf" TargetMode="External"/><Relationship Id="rId2" Type="http://schemas.openxmlformats.org/officeDocument/2006/relationships/notesSlide" Target="../notesSlides/notesSlide1.xml"/><Relationship Id="rId1" Type="http://schemas.openxmlformats.org/officeDocument/2006/relationships/slideLayout" Target="../slideLayouts/slideLayout11.xml"/><Relationship Id="rId4" Type="http://schemas.openxmlformats.org/officeDocument/2006/relationships/comments" Target="../comments/commen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4319150" y="1582875"/>
            <a:ext cx="21945600" cy="15699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ja" sz="9000" dirty="0">
                <a:solidFill>
                  <a:schemeClr val="dk2"/>
                </a:solidFill>
              </a:rPr>
              <a:t>タイトルをここに書きます</a:t>
            </a:r>
            <a:endParaRPr sz="9000" dirty="0">
              <a:solidFill>
                <a:schemeClr val="dk2"/>
              </a:solidFill>
            </a:endParaRPr>
          </a:p>
        </p:txBody>
      </p:sp>
      <p:sp>
        <p:nvSpPr>
          <p:cNvPr id="55" name="Google Shape;55;p13"/>
          <p:cNvSpPr txBox="1"/>
          <p:nvPr/>
        </p:nvSpPr>
        <p:spPr>
          <a:xfrm>
            <a:off x="1842650" y="3152775"/>
            <a:ext cx="26898600" cy="1108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ja" sz="6000">
                <a:solidFill>
                  <a:schemeClr val="dk2"/>
                </a:solidFill>
              </a:rPr>
              <a:t>大阪府立〇〇高等学校　〇〇 〇〇, ◇◇ ◇◇, △△ △△</a:t>
            </a:r>
            <a:endParaRPr sz="6000">
              <a:solidFill>
                <a:schemeClr val="dk2"/>
              </a:solidFill>
            </a:endParaRPr>
          </a:p>
        </p:txBody>
      </p:sp>
      <p:sp>
        <p:nvSpPr>
          <p:cNvPr id="56" name="Google Shape;56;p13"/>
          <p:cNvSpPr txBox="1"/>
          <p:nvPr/>
        </p:nvSpPr>
        <p:spPr>
          <a:xfrm>
            <a:off x="1546175" y="4403413"/>
            <a:ext cx="4343400" cy="923400"/>
          </a:xfrm>
          <a:prstGeom prst="rect">
            <a:avLst/>
          </a:prstGeom>
          <a:solidFill>
            <a:srgbClr val="FCE5CD"/>
          </a:soli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ja" sz="4800">
                <a:solidFill>
                  <a:schemeClr val="dk2"/>
                </a:solidFill>
              </a:rPr>
              <a:t>研究の概要</a:t>
            </a:r>
            <a:endParaRPr sz="4800">
              <a:solidFill>
                <a:schemeClr val="dk2"/>
              </a:solidFill>
            </a:endParaRPr>
          </a:p>
        </p:txBody>
      </p:sp>
      <p:sp>
        <p:nvSpPr>
          <p:cNvPr id="57" name="Google Shape;57;p13"/>
          <p:cNvSpPr txBox="1"/>
          <p:nvPr/>
        </p:nvSpPr>
        <p:spPr>
          <a:xfrm>
            <a:off x="1715225" y="5326813"/>
            <a:ext cx="27322500" cy="3200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ja" sz="4800">
                <a:solidFill>
                  <a:schemeClr val="dk2"/>
                </a:solidFill>
              </a:rPr>
              <a:t>ここに発表の概要を書きます。発表内容を初めて聞く人に1分程度で説明できるようにまとめてみましょう。【ポイント】① なにを目的に実施した研究なのか説明しましょう。 ② この研究で何が分かったのかを説明しましょう。　③ すでに知られている事実や誰かの先行研究があれば、それらとの関係を説明すると良いでしょう。</a:t>
            </a:r>
            <a:endParaRPr sz="4800">
              <a:solidFill>
                <a:schemeClr val="dk2"/>
              </a:solidFill>
            </a:endParaRPr>
          </a:p>
        </p:txBody>
      </p:sp>
      <p:sp>
        <p:nvSpPr>
          <p:cNvPr id="58" name="Google Shape;58;p13"/>
          <p:cNvSpPr txBox="1"/>
          <p:nvPr/>
        </p:nvSpPr>
        <p:spPr>
          <a:xfrm>
            <a:off x="1392225" y="8854450"/>
            <a:ext cx="5625900" cy="923400"/>
          </a:xfrm>
          <a:prstGeom prst="rect">
            <a:avLst/>
          </a:prstGeom>
          <a:solidFill>
            <a:srgbClr val="FCE5CD"/>
          </a:soli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ja" sz="4800">
                <a:solidFill>
                  <a:schemeClr val="dk2"/>
                </a:solidFill>
              </a:rPr>
              <a:t>研究の背景と目的</a:t>
            </a:r>
            <a:endParaRPr sz="4800">
              <a:solidFill>
                <a:schemeClr val="dk2"/>
              </a:solidFill>
            </a:endParaRPr>
          </a:p>
        </p:txBody>
      </p:sp>
      <p:sp>
        <p:nvSpPr>
          <p:cNvPr id="59" name="Google Shape;59;p13"/>
          <p:cNvSpPr txBox="1"/>
          <p:nvPr/>
        </p:nvSpPr>
        <p:spPr>
          <a:xfrm>
            <a:off x="1561275" y="9777850"/>
            <a:ext cx="12619500" cy="5439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ja" sz="4800">
                <a:solidFill>
                  <a:schemeClr val="dk2"/>
                </a:solidFill>
              </a:rPr>
              <a:t>ここに、今回の研究をしてみようと考えた【動機】や、研究を通して何を目指しているのかという【研究の目的】を書きましょう。既に知られている事実と今回の研究との関係や、今回の研究で得られる（もしくは目指している）社会的・学術的な価値が明確であればここに記載しておきます。</a:t>
            </a:r>
            <a:endParaRPr sz="4800">
              <a:solidFill>
                <a:schemeClr val="dk2"/>
              </a:solidFill>
            </a:endParaRPr>
          </a:p>
        </p:txBody>
      </p:sp>
      <p:sp>
        <p:nvSpPr>
          <p:cNvPr id="60" name="Google Shape;60;p13"/>
          <p:cNvSpPr txBox="1"/>
          <p:nvPr/>
        </p:nvSpPr>
        <p:spPr>
          <a:xfrm>
            <a:off x="1476750" y="15598150"/>
            <a:ext cx="5625900" cy="923400"/>
          </a:xfrm>
          <a:prstGeom prst="rect">
            <a:avLst/>
          </a:prstGeom>
          <a:solidFill>
            <a:srgbClr val="FCE5CD"/>
          </a:soli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ja" sz="4800">
                <a:solidFill>
                  <a:schemeClr val="dk2"/>
                </a:solidFill>
              </a:rPr>
              <a:t>研究の詳細</a:t>
            </a:r>
            <a:endParaRPr sz="4800">
              <a:solidFill>
                <a:schemeClr val="dk2"/>
              </a:solidFill>
            </a:endParaRPr>
          </a:p>
        </p:txBody>
      </p:sp>
      <p:sp>
        <p:nvSpPr>
          <p:cNvPr id="61" name="Google Shape;61;p13"/>
          <p:cNvSpPr txBox="1"/>
          <p:nvPr/>
        </p:nvSpPr>
        <p:spPr>
          <a:xfrm>
            <a:off x="1645800" y="16521550"/>
            <a:ext cx="12619500" cy="25312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ja" sz="4800">
                <a:solidFill>
                  <a:schemeClr val="dk2"/>
                </a:solidFill>
              </a:rPr>
              <a:t>ここに、実施した実験や調査についての詳細を要約して記載します。仮説を立てて研究している場合には、ここに記載しましょう。</a:t>
            </a:r>
            <a:endParaRPr sz="4800">
              <a:solidFill>
                <a:schemeClr val="dk2"/>
              </a:solidFill>
            </a:endParaRPr>
          </a:p>
          <a:p>
            <a:pPr marL="0" lvl="0" indent="0" algn="l" rtl="0">
              <a:spcBef>
                <a:spcPts val="0"/>
              </a:spcBef>
              <a:spcAft>
                <a:spcPts val="0"/>
              </a:spcAft>
              <a:buNone/>
            </a:pPr>
            <a:endParaRPr sz="4800">
              <a:solidFill>
                <a:schemeClr val="dk2"/>
              </a:solidFill>
            </a:endParaRPr>
          </a:p>
          <a:p>
            <a:pPr marL="0" lvl="0" indent="0" algn="l" rtl="0">
              <a:spcBef>
                <a:spcPts val="0"/>
              </a:spcBef>
              <a:spcAft>
                <a:spcPts val="0"/>
              </a:spcAft>
              <a:buNone/>
            </a:pPr>
            <a:r>
              <a:rPr lang="ja" sz="4800">
                <a:solidFill>
                  <a:schemeClr val="dk2"/>
                </a:solidFill>
              </a:rPr>
              <a:t>【ポイント】</a:t>
            </a:r>
            <a:endParaRPr sz="4800">
              <a:solidFill>
                <a:schemeClr val="dk2"/>
              </a:solidFill>
            </a:endParaRPr>
          </a:p>
          <a:p>
            <a:pPr marL="0" lvl="0" indent="0" algn="l" rtl="0">
              <a:spcBef>
                <a:spcPts val="0"/>
              </a:spcBef>
              <a:spcAft>
                <a:spcPts val="0"/>
              </a:spcAft>
              <a:buNone/>
            </a:pPr>
            <a:r>
              <a:rPr lang="ja" sz="4800">
                <a:solidFill>
                  <a:schemeClr val="dk2"/>
                </a:solidFill>
              </a:rPr>
              <a:t>① まず、どのような実験・調査を実施したのか、全体像を順を追って筋道立てて分かりやすく要約しましょう。</a:t>
            </a:r>
            <a:endParaRPr sz="4800">
              <a:solidFill>
                <a:schemeClr val="dk2"/>
              </a:solidFill>
            </a:endParaRPr>
          </a:p>
          <a:p>
            <a:pPr marL="0" lvl="0" indent="0" algn="l" rtl="0">
              <a:spcBef>
                <a:spcPts val="0"/>
              </a:spcBef>
              <a:spcAft>
                <a:spcPts val="0"/>
              </a:spcAft>
              <a:buNone/>
            </a:pPr>
            <a:r>
              <a:rPr lang="ja" sz="4800">
                <a:solidFill>
                  <a:schemeClr val="dk2"/>
                </a:solidFill>
              </a:rPr>
              <a:t>② 次に一つ一つの実験・調査について個々に説明していきます。</a:t>
            </a:r>
            <a:endParaRPr sz="4800">
              <a:solidFill>
                <a:schemeClr val="dk2"/>
              </a:solidFill>
            </a:endParaRPr>
          </a:p>
          <a:p>
            <a:pPr marL="0" lvl="0" indent="0" algn="l" rtl="0">
              <a:spcBef>
                <a:spcPts val="0"/>
              </a:spcBef>
              <a:spcAft>
                <a:spcPts val="0"/>
              </a:spcAft>
              <a:buNone/>
            </a:pPr>
            <a:r>
              <a:rPr lang="ja" sz="4800">
                <a:solidFill>
                  <a:schemeClr val="dk2"/>
                </a:solidFill>
              </a:rPr>
              <a:t>③ 行った実験・調査が妥当なものかどうかを聞いている人が分かるように、必要なデータは必ず記載しましょう。</a:t>
            </a:r>
            <a:endParaRPr sz="4800">
              <a:solidFill>
                <a:schemeClr val="dk2"/>
              </a:solidFill>
            </a:endParaRPr>
          </a:p>
          <a:p>
            <a:pPr marL="0" lvl="0" indent="0" algn="l" rtl="0">
              <a:spcBef>
                <a:spcPts val="0"/>
              </a:spcBef>
              <a:spcAft>
                <a:spcPts val="0"/>
              </a:spcAft>
              <a:buNone/>
            </a:pPr>
            <a:r>
              <a:rPr lang="ja" sz="4800">
                <a:solidFill>
                  <a:schemeClr val="dk2"/>
                </a:solidFill>
              </a:rPr>
              <a:t>④ 必要に応じて写真やグラフなどを使用しましょう。</a:t>
            </a:r>
            <a:endParaRPr sz="4800">
              <a:solidFill>
                <a:schemeClr val="dk2"/>
              </a:solidFill>
            </a:endParaRPr>
          </a:p>
          <a:p>
            <a:pPr marL="0" lvl="0" indent="0" algn="l" rtl="0">
              <a:spcBef>
                <a:spcPts val="0"/>
              </a:spcBef>
              <a:spcAft>
                <a:spcPts val="0"/>
              </a:spcAft>
              <a:buNone/>
            </a:pPr>
            <a:r>
              <a:rPr lang="ja" sz="4800">
                <a:solidFill>
                  <a:schemeClr val="dk2"/>
                </a:solidFill>
              </a:rPr>
              <a:t>⑤ グラフを記載する場合には、タイトルや軸の説明（縦・横に何のデータがどのような単位で記載されているのか）など、必要な項目を必ず記載するように気をつけましょう。</a:t>
            </a:r>
            <a:endParaRPr sz="4800">
              <a:solidFill>
                <a:schemeClr val="dk2"/>
              </a:solidFill>
            </a:endParaRPr>
          </a:p>
          <a:p>
            <a:pPr marL="0" lvl="0" indent="0" algn="l" rtl="0">
              <a:spcBef>
                <a:spcPts val="0"/>
              </a:spcBef>
              <a:spcAft>
                <a:spcPts val="0"/>
              </a:spcAft>
              <a:buNone/>
            </a:pPr>
            <a:endParaRPr sz="4800">
              <a:solidFill>
                <a:schemeClr val="dk2"/>
              </a:solidFill>
            </a:endParaRPr>
          </a:p>
          <a:p>
            <a:pPr marL="0" lvl="0" indent="0" algn="l" rtl="0">
              <a:spcBef>
                <a:spcPts val="0"/>
              </a:spcBef>
              <a:spcAft>
                <a:spcPts val="0"/>
              </a:spcAft>
              <a:buNone/>
            </a:pPr>
            <a:endParaRPr sz="4800">
              <a:solidFill>
                <a:schemeClr val="dk2"/>
              </a:solidFill>
            </a:endParaRPr>
          </a:p>
          <a:p>
            <a:pPr marL="0" lvl="0" indent="0" algn="l" rtl="0">
              <a:spcBef>
                <a:spcPts val="0"/>
              </a:spcBef>
              <a:spcAft>
                <a:spcPts val="0"/>
              </a:spcAft>
              <a:buNone/>
            </a:pPr>
            <a:endParaRPr sz="4800">
              <a:solidFill>
                <a:schemeClr val="dk2"/>
              </a:solidFill>
            </a:endParaRPr>
          </a:p>
          <a:p>
            <a:pPr marL="0" lvl="0" indent="0" algn="l" rtl="0">
              <a:spcBef>
                <a:spcPts val="0"/>
              </a:spcBef>
              <a:spcAft>
                <a:spcPts val="0"/>
              </a:spcAft>
              <a:buNone/>
            </a:pPr>
            <a:r>
              <a:rPr lang="ja" sz="4800">
                <a:solidFill>
                  <a:schemeClr val="dk2"/>
                </a:solidFill>
              </a:rPr>
              <a:t>※ 著作権や肖像権を侵害しないように気をつけてください。</a:t>
            </a:r>
            <a:endParaRPr sz="4800">
              <a:solidFill>
                <a:schemeClr val="dk2"/>
              </a:solidFill>
            </a:endParaRPr>
          </a:p>
          <a:p>
            <a:pPr marL="0" lvl="0" indent="0" algn="l" rtl="0">
              <a:spcBef>
                <a:spcPts val="0"/>
              </a:spcBef>
              <a:spcAft>
                <a:spcPts val="0"/>
              </a:spcAft>
              <a:buNone/>
            </a:pPr>
            <a:r>
              <a:rPr lang="ja" sz="4800">
                <a:solidFill>
                  <a:schemeClr val="dk2"/>
                </a:solidFill>
              </a:rPr>
              <a:t>※ 他の著作物から引用する場合には、必ず参考文献・引用文献として出展を明記して、引用の範囲を超えないように気をつけてください。</a:t>
            </a:r>
            <a:endParaRPr sz="4800">
              <a:solidFill>
                <a:schemeClr val="dk2"/>
              </a:solidFill>
            </a:endParaRPr>
          </a:p>
          <a:p>
            <a:pPr marL="0" lvl="0" indent="0" algn="l" rtl="0">
              <a:spcBef>
                <a:spcPts val="0"/>
              </a:spcBef>
              <a:spcAft>
                <a:spcPts val="0"/>
              </a:spcAft>
              <a:buNone/>
            </a:pPr>
            <a:endParaRPr sz="4800">
              <a:solidFill>
                <a:schemeClr val="dk2"/>
              </a:solidFill>
            </a:endParaRPr>
          </a:p>
          <a:p>
            <a:pPr marL="0" lvl="0" indent="0" algn="l" rtl="0">
              <a:spcBef>
                <a:spcPts val="0"/>
              </a:spcBef>
              <a:spcAft>
                <a:spcPts val="0"/>
              </a:spcAft>
              <a:buNone/>
            </a:pPr>
            <a:endParaRPr sz="4800">
              <a:solidFill>
                <a:schemeClr val="dk2"/>
              </a:solidFill>
            </a:endParaRPr>
          </a:p>
          <a:p>
            <a:pPr marL="0" lvl="0" indent="0" algn="l" rtl="0">
              <a:spcBef>
                <a:spcPts val="0"/>
              </a:spcBef>
              <a:spcAft>
                <a:spcPts val="0"/>
              </a:spcAft>
              <a:buNone/>
            </a:pPr>
            <a:endParaRPr sz="4800">
              <a:solidFill>
                <a:schemeClr val="dk2"/>
              </a:solidFill>
            </a:endParaRPr>
          </a:p>
          <a:p>
            <a:pPr marL="0" lvl="0" indent="0" algn="l" rtl="0">
              <a:spcBef>
                <a:spcPts val="0"/>
              </a:spcBef>
              <a:spcAft>
                <a:spcPts val="0"/>
              </a:spcAft>
              <a:buNone/>
            </a:pPr>
            <a:endParaRPr sz="4800">
              <a:solidFill>
                <a:schemeClr val="dk2"/>
              </a:solidFill>
            </a:endParaRPr>
          </a:p>
          <a:p>
            <a:pPr marL="0" lvl="0" indent="0" algn="l" rtl="0">
              <a:spcBef>
                <a:spcPts val="0"/>
              </a:spcBef>
              <a:spcAft>
                <a:spcPts val="0"/>
              </a:spcAft>
              <a:buNone/>
            </a:pPr>
            <a:endParaRPr sz="4800">
              <a:solidFill>
                <a:schemeClr val="dk2"/>
              </a:solidFill>
            </a:endParaRPr>
          </a:p>
          <a:p>
            <a:pPr marL="0" lvl="0" indent="0" algn="l" rtl="0">
              <a:spcBef>
                <a:spcPts val="0"/>
              </a:spcBef>
              <a:spcAft>
                <a:spcPts val="0"/>
              </a:spcAft>
              <a:buNone/>
            </a:pPr>
            <a:r>
              <a:rPr lang="ja" sz="4800">
                <a:solidFill>
                  <a:schemeClr val="dk2"/>
                </a:solidFill>
              </a:rPr>
              <a:t>書ききれない場合は右の段へ続けましょう。 </a:t>
            </a:r>
            <a:endParaRPr sz="4800">
              <a:solidFill>
                <a:schemeClr val="dk2"/>
              </a:solidFill>
            </a:endParaRPr>
          </a:p>
        </p:txBody>
      </p:sp>
      <p:cxnSp>
        <p:nvCxnSpPr>
          <p:cNvPr id="62" name="Google Shape;62;p13"/>
          <p:cNvCxnSpPr/>
          <p:nvPr/>
        </p:nvCxnSpPr>
        <p:spPr>
          <a:xfrm>
            <a:off x="15291950" y="9022775"/>
            <a:ext cx="0" cy="33333300"/>
          </a:xfrm>
          <a:prstGeom prst="straightConnector1">
            <a:avLst/>
          </a:prstGeom>
          <a:noFill/>
          <a:ln w="38100" cap="flat" cmpd="sng">
            <a:solidFill>
              <a:schemeClr val="dk2"/>
            </a:solidFill>
            <a:prstDash val="solid"/>
            <a:round/>
            <a:headEnd type="none" w="med" len="med"/>
            <a:tailEnd type="none" w="med" len="med"/>
          </a:ln>
        </p:spPr>
      </p:cxnSp>
      <p:sp>
        <p:nvSpPr>
          <p:cNvPr id="63" name="Google Shape;63;p13"/>
          <p:cNvSpPr txBox="1"/>
          <p:nvPr/>
        </p:nvSpPr>
        <p:spPr>
          <a:xfrm>
            <a:off x="16095225" y="11070800"/>
            <a:ext cx="5625900" cy="923400"/>
          </a:xfrm>
          <a:prstGeom prst="rect">
            <a:avLst/>
          </a:prstGeom>
          <a:solidFill>
            <a:srgbClr val="FCE5CD"/>
          </a:soli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ja" sz="4800">
                <a:solidFill>
                  <a:schemeClr val="dk2"/>
                </a:solidFill>
              </a:rPr>
              <a:t>結果の考察</a:t>
            </a:r>
            <a:endParaRPr sz="4800">
              <a:solidFill>
                <a:schemeClr val="dk2"/>
              </a:solidFill>
            </a:endParaRPr>
          </a:p>
        </p:txBody>
      </p:sp>
      <p:sp>
        <p:nvSpPr>
          <p:cNvPr id="64" name="Google Shape;64;p13"/>
          <p:cNvSpPr txBox="1"/>
          <p:nvPr/>
        </p:nvSpPr>
        <p:spPr>
          <a:xfrm>
            <a:off x="16264275" y="11994200"/>
            <a:ext cx="12619500" cy="9027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ja" sz="4800">
                <a:solidFill>
                  <a:schemeClr val="dk2"/>
                </a:solidFill>
              </a:rPr>
              <a:t>ここに、実験や調査で得られた結果からわかったことや、新たに生じた課題などを記載します。必要に応じて、研究の詳細にも途中の実験・調査について考察を記載し、ここには最終の結果に関する考察のみを記載しても良いでしょう。</a:t>
            </a:r>
            <a:endParaRPr sz="4800">
              <a:solidFill>
                <a:schemeClr val="dk2"/>
              </a:solidFill>
            </a:endParaRPr>
          </a:p>
          <a:p>
            <a:pPr marL="0" lvl="0" indent="0" algn="l" rtl="0">
              <a:spcBef>
                <a:spcPts val="0"/>
              </a:spcBef>
              <a:spcAft>
                <a:spcPts val="0"/>
              </a:spcAft>
              <a:buNone/>
            </a:pPr>
            <a:r>
              <a:rPr lang="ja" sz="4800">
                <a:solidFill>
                  <a:schemeClr val="dk2"/>
                </a:solidFill>
              </a:rPr>
              <a:t>【ポイント】</a:t>
            </a:r>
            <a:endParaRPr sz="4800">
              <a:solidFill>
                <a:schemeClr val="dk2"/>
              </a:solidFill>
            </a:endParaRPr>
          </a:p>
          <a:p>
            <a:pPr marL="0" lvl="0" indent="0" algn="l" rtl="0">
              <a:spcBef>
                <a:spcPts val="0"/>
              </a:spcBef>
              <a:spcAft>
                <a:spcPts val="0"/>
              </a:spcAft>
              <a:buNone/>
            </a:pPr>
            <a:r>
              <a:rPr lang="ja" sz="4800">
                <a:solidFill>
                  <a:schemeClr val="dk2"/>
                </a:solidFill>
              </a:rPr>
              <a:t>① 研究の詳細に記載された内容に基づいて考察しましょう。研究の詳細に記載していない新たな事実をここに書かないように注意。</a:t>
            </a:r>
            <a:endParaRPr sz="4800">
              <a:solidFill>
                <a:schemeClr val="dk2"/>
              </a:solidFill>
            </a:endParaRPr>
          </a:p>
          <a:p>
            <a:pPr marL="0" lvl="0" indent="0" algn="l" rtl="0">
              <a:spcBef>
                <a:spcPts val="0"/>
              </a:spcBef>
              <a:spcAft>
                <a:spcPts val="0"/>
              </a:spcAft>
              <a:buNone/>
            </a:pPr>
            <a:r>
              <a:rPr lang="ja" sz="4800">
                <a:solidFill>
                  <a:schemeClr val="dk2"/>
                </a:solidFill>
              </a:rPr>
              <a:t>② 論理的な飛躍がないか、慎重に考察しましょう。</a:t>
            </a:r>
            <a:endParaRPr sz="4800">
              <a:solidFill>
                <a:schemeClr val="dk2"/>
              </a:solidFill>
            </a:endParaRPr>
          </a:p>
        </p:txBody>
      </p:sp>
      <p:sp>
        <p:nvSpPr>
          <p:cNvPr id="65" name="Google Shape;65;p13"/>
          <p:cNvSpPr txBox="1"/>
          <p:nvPr/>
        </p:nvSpPr>
        <p:spPr>
          <a:xfrm>
            <a:off x="16179750" y="9022775"/>
            <a:ext cx="12619500" cy="2262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ja" sz="4800">
                <a:solidFill>
                  <a:schemeClr val="dk2"/>
                </a:solidFill>
              </a:rPr>
              <a:t>研究の詳細はメインになる部分なので、必要に応じて広くスペースをとりましょう。</a:t>
            </a:r>
            <a:endParaRPr sz="4800">
              <a:solidFill>
                <a:schemeClr val="dk2"/>
              </a:solidFill>
            </a:endParaRPr>
          </a:p>
        </p:txBody>
      </p:sp>
      <p:sp>
        <p:nvSpPr>
          <p:cNvPr id="66" name="Google Shape;66;p13"/>
          <p:cNvSpPr txBox="1"/>
          <p:nvPr/>
        </p:nvSpPr>
        <p:spPr>
          <a:xfrm>
            <a:off x="16095225" y="21021200"/>
            <a:ext cx="5625900" cy="923400"/>
          </a:xfrm>
          <a:prstGeom prst="rect">
            <a:avLst/>
          </a:prstGeom>
          <a:solidFill>
            <a:srgbClr val="FCE5CD"/>
          </a:soli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ja" sz="4800">
                <a:solidFill>
                  <a:schemeClr val="dk2"/>
                </a:solidFill>
              </a:rPr>
              <a:t>課題と展望</a:t>
            </a:r>
            <a:endParaRPr sz="4800">
              <a:solidFill>
                <a:schemeClr val="dk2"/>
              </a:solidFill>
            </a:endParaRPr>
          </a:p>
        </p:txBody>
      </p:sp>
      <p:sp>
        <p:nvSpPr>
          <p:cNvPr id="67" name="Google Shape;67;p13"/>
          <p:cNvSpPr txBox="1"/>
          <p:nvPr/>
        </p:nvSpPr>
        <p:spPr>
          <a:xfrm>
            <a:off x="16264275" y="21944600"/>
            <a:ext cx="12619500" cy="13740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ja" sz="4800">
                <a:solidFill>
                  <a:schemeClr val="dk2"/>
                </a:solidFill>
              </a:rPr>
              <a:t>今回の研究で新たに生じた課題や、研究しきれなかった課題などについて記載します。それらについて、方向性がある程度定まっている場合には、今後行うべき研究についての展望を述べると良いでしょう。</a:t>
            </a:r>
            <a:endParaRPr sz="4800">
              <a:solidFill>
                <a:schemeClr val="dk2"/>
              </a:solidFill>
            </a:endParaRPr>
          </a:p>
          <a:p>
            <a:pPr marL="0" lvl="0" indent="0" algn="l" rtl="0">
              <a:spcBef>
                <a:spcPts val="0"/>
              </a:spcBef>
              <a:spcAft>
                <a:spcPts val="0"/>
              </a:spcAft>
              <a:buNone/>
            </a:pPr>
            <a:r>
              <a:rPr lang="ja" sz="4800">
                <a:solidFill>
                  <a:schemeClr val="dk2"/>
                </a:solidFill>
              </a:rPr>
              <a:t>【ポイント】</a:t>
            </a:r>
            <a:endParaRPr sz="4800">
              <a:solidFill>
                <a:schemeClr val="dk2"/>
              </a:solidFill>
            </a:endParaRPr>
          </a:p>
          <a:p>
            <a:pPr marL="0" lvl="0" indent="0" algn="l" rtl="0">
              <a:spcBef>
                <a:spcPts val="0"/>
              </a:spcBef>
              <a:spcAft>
                <a:spcPts val="0"/>
              </a:spcAft>
              <a:buNone/>
            </a:pPr>
            <a:r>
              <a:rPr lang="ja" sz="4800">
                <a:solidFill>
                  <a:schemeClr val="dk2"/>
                </a:solidFill>
              </a:rPr>
              <a:t>① ここに研究の詳細までで触れられていない新たな内容は書かないようにしましょう。（必要に応じて、必ず研究の詳細などで触れておきましょう。）</a:t>
            </a:r>
            <a:endParaRPr sz="4800">
              <a:solidFill>
                <a:schemeClr val="dk2"/>
              </a:solidFill>
            </a:endParaRPr>
          </a:p>
          <a:p>
            <a:pPr marL="0" lvl="0" indent="0" algn="l" rtl="0">
              <a:spcBef>
                <a:spcPts val="0"/>
              </a:spcBef>
              <a:spcAft>
                <a:spcPts val="0"/>
              </a:spcAft>
              <a:buNone/>
            </a:pPr>
            <a:r>
              <a:rPr lang="ja" sz="4800">
                <a:solidFill>
                  <a:schemeClr val="dk2"/>
                </a:solidFill>
              </a:rPr>
              <a:t>② 無理に抽象的な課題や展望を記載する必要はありません。</a:t>
            </a:r>
            <a:endParaRPr sz="4800">
              <a:solidFill>
                <a:schemeClr val="dk2"/>
              </a:solidFill>
            </a:endParaRPr>
          </a:p>
          <a:p>
            <a:pPr marL="0" lvl="0" indent="0" algn="l" rtl="0">
              <a:spcBef>
                <a:spcPts val="0"/>
              </a:spcBef>
              <a:spcAft>
                <a:spcPts val="0"/>
              </a:spcAft>
              <a:buNone/>
            </a:pPr>
            <a:r>
              <a:rPr lang="ja" sz="4800">
                <a:solidFill>
                  <a:schemeClr val="dk2"/>
                </a:solidFill>
              </a:rPr>
              <a:t>③ 今後取り組んでみたいことがあればここに書いても良いでしょう。</a:t>
            </a:r>
            <a:endParaRPr sz="4800">
              <a:solidFill>
                <a:schemeClr val="dk2"/>
              </a:solidFill>
            </a:endParaRPr>
          </a:p>
          <a:p>
            <a:pPr marL="0" lvl="0" indent="0" algn="l" rtl="0">
              <a:spcBef>
                <a:spcPts val="0"/>
              </a:spcBef>
              <a:spcAft>
                <a:spcPts val="0"/>
              </a:spcAft>
              <a:buNone/>
            </a:pPr>
            <a:r>
              <a:rPr lang="ja" sz="4800">
                <a:solidFill>
                  <a:schemeClr val="dk2"/>
                </a:solidFill>
              </a:rPr>
              <a:t>④ 書く内容が思いつかない場合は、このセクションのタイトルを変えて、取り組んで勉強になったことや感想などを書いても良いでしょう。</a:t>
            </a:r>
            <a:endParaRPr sz="4800">
              <a:solidFill>
                <a:schemeClr val="dk2"/>
              </a:solidFill>
            </a:endParaRPr>
          </a:p>
        </p:txBody>
      </p:sp>
      <p:sp>
        <p:nvSpPr>
          <p:cNvPr id="68" name="Google Shape;68;p13"/>
          <p:cNvSpPr txBox="1"/>
          <p:nvPr/>
        </p:nvSpPr>
        <p:spPr>
          <a:xfrm>
            <a:off x="16095225" y="36006100"/>
            <a:ext cx="5625900" cy="923400"/>
          </a:xfrm>
          <a:prstGeom prst="rect">
            <a:avLst/>
          </a:prstGeom>
          <a:solidFill>
            <a:srgbClr val="FCE5CD"/>
          </a:soli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ja" sz="4800">
                <a:solidFill>
                  <a:schemeClr val="dk2"/>
                </a:solidFill>
              </a:rPr>
              <a:t>参考文献</a:t>
            </a:r>
            <a:endParaRPr sz="4800">
              <a:solidFill>
                <a:schemeClr val="dk2"/>
              </a:solidFill>
            </a:endParaRPr>
          </a:p>
        </p:txBody>
      </p:sp>
      <p:sp>
        <p:nvSpPr>
          <p:cNvPr id="69" name="Google Shape;69;p13"/>
          <p:cNvSpPr txBox="1"/>
          <p:nvPr/>
        </p:nvSpPr>
        <p:spPr>
          <a:xfrm>
            <a:off x="16264275" y="37156750"/>
            <a:ext cx="12619500" cy="4677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ja" sz="4800">
                <a:solidFill>
                  <a:schemeClr val="dk2"/>
                </a:solidFill>
              </a:rPr>
              <a:t>参考にした文献のリストをここに記載します。書き方が分からない場合は、以下の大阪大学付属図書館のPDF文書が参考になるでしょう。</a:t>
            </a:r>
            <a:endParaRPr sz="4800">
              <a:solidFill>
                <a:schemeClr val="dk2"/>
              </a:solidFill>
            </a:endParaRPr>
          </a:p>
          <a:p>
            <a:pPr marL="0" lvl="0" indent="0" algn="l" rtl="0">
              <a:spcBef>
                <a:spcPts val="0"/>
              </a:spcBef>
              <a:spcAft>
                <a:spcPts val="0"/>
              </a:spcAft>
              <a:buNone/>
            </a:pPr>
            <a:r>
              <a:rPr lang="ja" sz="4800" u="sng">
                <a:solidFill>
                  <a:schemeClr val="hlink"/>
                </a:solidFill>
                <a:hlinkClick r:id="rId3"/>
              </a:rPr>
              <a:t>https://www.library.osaka-u.ac.jp/doc/ISLIB_017.pdf</a:t>
            </a:r>
            <a:endParaRPr sz="4800">
              <a:solidFill>
                <a:schemeClr val="dk2"/>
              </a:solidFill>
            </a:endParaRPr>
          </a:p>
        </p:txBody>
      </p:sp>
      <p:sp>
        <p:nvSpPr>
          <p:cNvPr id="70" name="Google Shape;70;p13"/>
          <p:cNvSpPr txBox="1"/>
          <p:nvPr/>
        </p:nvSpPr>
        <p:spPr>
          <a:xfrm>
            <a:off x="941625" y="633225"/>
            <a:ext cx="6527100" cy="554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 sz="2400">
                <a:solidFill>
                  <a:schemeClr val="dk2"/>
                </a:solidFill>
              </a:rPr>
              <a:t>2023年度北河内地区探究成果発表会・交流会</a:t>
            </a:r>
            <a:endParaRPr sz="2400">
              <a:solidFill>
                <a:schemeClr val="dk2"/>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753</Words>
  <Application>Microsoft Office PowerPoint</Application>
  <PresentationFormat>ユーザー設定</PresentationFormat>
  <Paragraphs>43</Paragraphs>
  <Slides>1</Slides>
  <Notes>1</Notes>
  <HiddenSlides>0</HiddenSlides>
  <MMClips>0</MMClips>
  <ScaleCrop>false</ScaleCrop>
  <HeadingPairs>
    <vt:vector size="6" baseType="variant">
      <vt:variant>
        <vt:lpstr>使用されているフォント</vt:lpstr>
      </vt:variant>
      <vt:variant>
        <vt:i4>1</vt:i4>
      </vt:variant>
      <vt:variant>
        <vt:lpstr>テーマ</vt:lpstr>
      </vt:variant>
      <vt:variant>
        <vt:i4>1</vt:i4>
      </vt:variant>
      <vt:variant>
        <vt:lpstr>スライド タイトル</vt:lpstr>
      </vt:variant>
      <vt:variant>
        <vt:i4>1</vt:i4>
      </vt:variant>
    </vt:vector>
  </HeadingPairs>
  <TitlesOfParts>
    <vt:vector size="3" baseType="lpstr">
      <vt:lpstr>Arial</vt:lpstr>
      <vt:lpstr>Simple Light</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EuiBak KIM</cp:lastModifiedBy>
  <cp:revision>1</cp:revision>
  <dcterms:modified xsi:type="dcterms:W3CDTF">2023-12-17T00:46:20Z</dcterms:modified>
</cp:coreProperties>
</file>